
<file path=[Content_Types].xml><?xml version="1.0" encoding="utf-8"?>
<Types xmlns="http://schemas.openxmlformats.org/package/2006/content-types">
  <Default Extension="jpeg" ContentType="image/jpe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2" r:id="rId4"/>
  </p:sldMasterIdLst>
  <p:sldIdLst>
    <p:sldId id="256" r:id="rId5"/>
    <p:sldId id="257" r:id="rId6"/>
    <p:sldId id="264" r:id="rId7"/>
    <p:sldId id="265" r:id="rId8"/>
    <p:sldId id="266" r:id="rId9"/>
    <p:sldId id="258" r:id="rId10"/>
    <p:sldId id="259" r:id="rId11"/>
    <p:sldId id="260" r:id="rId12"/>
    <p:sldId id="261" r:id="rId13"/>
    <p:sldId id="262" r:id="rId14"/>
    <p:sldId id="263" r:id="rId15"/>
  </p:sldIdLst>
  <p:sldSz cx="12192000" cy="6858000"/>
  <p:notesSz cx="6858000" cy="9144000"/>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2782F01-07AB-4597-9B3D-911D00FBE5B5}" v="1" dt="2026-06-23T09:16:32.31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0" autoAdjust="0"/>
    <p:restoredTop sz="94660"/>
  </p:normalViewPr>
  <p:slideViewPr>
    <p:cSldViewPr snapToGrid="0">
      <p:cViewPr varScale="1">
        <p:scale>
          <a:sx n="63" d="100"/>
          <a:sy n="63" d="100"/>
        </p:scale>
        <p:origin x="612"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ristine Hundrup" userId="f2b7e915-e13d-498b-906e-c3542e9ece40" providerId="ADAL" clId="{3480EF73-640F-4EFF-B68E-5E845D1B3A5D}"/>
    <pc:docChg chg="custSel modSld">
      <pc:chgData name="Kristine Hundrup" userId="f2b7e915-e13d-498b-906e-c3542e9ece40" providerId="ADAL" clId="{3480EF73-640F-4EFF-B68E-5E845D1B3A5D}" dt="2026-06-23T09:17:38.556" v="22" actId="403"/>
      <pc:docMkLst>
        <pc:docMk/>
      </pc:docMkLst>
      <pc:sldChg chg="modSp mod">
        <pc:chgData name="Kristine Hundrup" userId="f2b7e915-e13d-498b-906e-c3542e9ece40" providerId="ADAL" clId="{3480EF73-640F-4EFF-B68E-5E845D1B3A5D}" dt="2026-06-23T09:16:22.728" v="8" actId="6549"/>
        <pc:sldMkLst>
          <pc:docMk/>
          <pc:sldMk cId="3275189516" sldId="256"/>
        </pc:sldMkLst>
        <pc:spChg chg="mod">
          <ac:chgData name="Kristine Hundrup" userId="f2b7e915-e13d-498b-906e-c3542e9ece40" providerId="ADAL" clId="{3480EF73-640F-4EFF-B68E-5E845D1B3A5D}" dt="2026-06-23T09:16:22.728" v="8" actId="6549"/>
          <ac:spMkLst>
            <pc:docMk/>
            <pc:sldMk cId="3275189516" sldId="256"/>
            <ac:spMk id="3" creationId="{E232E8B7-A3E2-472D-97E3-149C5C10D541}"/>
          </ac:spMkLst>
        </pc:spChg>
      </pc:sldChg>
      <pc:sldChg chg="modSp">
        <pc:chgData name="Kristine Hundrup" userId="f2b7e915-e13d-498b-906e-c3542e9ece40" providerId="ADAL" clId="{3480EF73-640F-4EFF-B68E-5E845D1B3A5D}" dt="2026-06-23T09:16:32.313" v="9" actId="113"/>
        <pc:sldMkLst>
          <pc:docMk/>
          <pc:sldMk cId="3922936281" sldId="257"/>
        </pc:sldMkLst>
        <pc:graphicFrameChg chg="mod">
          <ac:chgData name="Kristine Hundrup" userId="f2b7e915-e13d-498b-906e-c3542e9ece40" providerId="ADAL" clId="{3480EF73-640F-4EFF-B68E-5E845D1B3A5D}" dt="2026-06-23T09:16:32.313" v="9" actId="113"/>
          <ac:graphicFrameMkLst>
            <pc:docMk/>
            <pc:sldMk cId="3922936281" sldId="257"/>
            <ac:graphicFrameMk id="5" creationId="{C5E79167-9A50-4770-B3BB-BE5CB8C1F5FA}"/>
          </ac:graphicFrameMkLst>
        </pc:graphicFrameChg>
      </pc:sldChg>
      <pc:sldChg chg="delSp mod">
        <pc:chgData name="Kristine Hundrup" userId="f2b7e915-e13d-498b-906e-c3542e9ece40" providerId="ADAL" clId="{3480EF73-640F-4EFF-B68E-5E845D1B3A5D}" dt="2026-06-23T09:17:09.308" v="14" actId="478"/>
        <pc:sldMkLst>
          <pc:docMk/>
          <pc:sldMk cId="906469714" sldId="258"/>
        </pc:sldMkLst>
        <pc:picChg chg="del">
          <ac:chgData name="Kristine Hundrup" userId="f2b7e915-e13d-498b-906e-c3542e9ece40" providerId="ADAL" clId="{3480EF73-640F-4EFF-B68E-5E845D1B3A5D}" dt="2026-06-23T09:17:09.308" v="14" actId="478"/>
          <ac:picMkLst>
            <pc:docMk/>
            <pc:sldMk cId="906469714" sldId="258"/>
            <ac:picMk id="5" creationId="{EFA8D97B-2CB5-6225-3871-11BFB905984D}"/>
          </ac:picMkLst>
        </pc:picChg>
      </pc:sldChg>
      <pc:sldChg chg="delSp mod">
        <pc:chgData name="Kristine Hundrup" userId="f2b7e915-e13d-498b-906e-c3542e9ece40" providerId="ADAL" clId="{3480EF73-640F-4EFF-B68E-5E845D1B3A5D}" dt="2026-06-23T09:17:15.649" v="15" actId="478"/>
        <pc:sldMkLst>
          <pc:docMk/>
          <pc:sldMk cId="1897978730" sldId="260"/>
        </pc:sldMkLst>
        <pc:picChg chg="del">
          <ac:chgData name="Kristine Hundrup" userId="f2b7e915-e13d-498b-906e-c3542e9ece40" providerId="ADAL" clId="{3480EF73-640F-4EFF-B68E-5E845D1B3A5D}" dt="2026-06-23T09:17:15.649" v="15" actId="478"/>
          <ac:picMkLst>
            <pc:docMk/>
            <pc:sldMk cId="1897978730" sldId="260"/>
            <ac:picMk id="5" creationId="{71BD4C10-D995-FB0B-1F2E-1C3ADC69BDB6}"/>
          </ac:picMkLst>
        </pc:picChg>
      </pc:sldChg>
      <pc:sldChg chg="delSp mod">
        <pc:chgData name="Kristine Hundrup" userId="f2b7e915-e13d-498b-906e-c3542e9ece40" providerId="ADAL" clId="{3480EF73-640F-4EFF-B68E-5E845D1B3A5D}" dt="2026-06-23T09:17:19.362" v="16" actId="478"/>
        <pc:sldMkLst>
          <pc:docMk/>
          <pc:sldMk cId="984779892" sldId="261"/>
        </pc:sldMkLst>
        <pc:picChg chg="del">
          <ac:chgData name="Kristine Hundrup" userId="f2b7e915-e13d-498b-906e-c3542e9ece40" providerId="ADAL" clId="{3480EF73-640F-4EFF-B68E-5E845D1B3A5D}" dt="2026-06-23T09:17:19.362" v="16" actId="478"/>
          <ac:picMkLst>
            <pc:docMk/>
            <pc:sldMk cId="984779892" sldId="261"/>
            <ac:picMk id="5" creationId="{BA03AFAC-3A7D-3AE8-299B-88A70435D889}"/>
          </ac:picMkLst>
        </pc:picChg>
      </pc:sldChg>
      <pc:sldChg chg="delSp modSp mod">
        <pc:chgData name="Kristine Hundrup" userId="f2b7e915-e13d-498b-906e-c3542e9ece40" providerId="ADAL" clId="{3480EF73-640F-4EFF-B68E-5E845D1B3A5D}" dt="2026-06-23T09:17:38.556" v="22" actId="403"/>
        <pc:sldMkLst>
          <pc:docMk/>
          <pc:sldMk cId="257973718" sldId="262"/>
        </pc:sldMkLst>
        <pc:spChg chg="mod">
          <ac:chgData name="Kristine Hundrup" userId="f2b7e915-e13d-498b-906e-c3542e9ece40" providerId="ADAL" clId="{3480EF73-640F-4EFF-B68E-5E845D1B3A5D}" dt="2026-06-23T09:17:38.556" v="22" actId="403"/>
          <ac:spMkLst>
            <pc:docMk/>
            <pc:sldMk cId="257973718" sldId="262"/>
            <ac:spMk id="3" creationId="{AC92A68B-CA16-4746-AD82-63251D2EA46A}"/>
          </ac:spMkLst>
        </pc:spChg>
        <pc:picChg chg="del">
          <ac:chgData name="Kristine Hundrup" userId="f2b7e915-e13d-498b-906e-c3542e9ece40" providerId="ADAL" clId="{3480EF73-640F-4EFF-B68E-5E845D1B3A5D}" dt="2026-06-23T09:17:22.312" v="17" actId="478"/>
          <ac:picMkLst>
            <pc:docMk/>
            <pc:sldMk cId="257973718" sldId="262"/>
            <ac:picMk id="5" creationId="{A78ACEF6-0B3C-8540-CF11-815E5941D1D7}"/>
          </ac:picMkLst>
        </pc:picChg>
      </pc:sldChg>
      <pc:sldChg chg="delSp mod">
        <pc:chgData name="Kristine Hundrup" userId="f2b7e915-e13d-498b-906e-c3542e9ece40" providerId="ADAL" clId="{3480EF73-640F-4EFF-B68E-5E845D1B3A5D}" dt="2026-06-23T09:17:24.973" v="18" actId="478"/>
        <pc:sldMkLst>
          <pc:docMk/>
          <pc:sldMk cId="171821419" sldId="263"/>
        </pc:sldMkLst>
        <pc:picChg chg="del">
          <ac:chgData name="Kristine Hundrup" userId="f2b7e915-e13d-498b-906e-c3542e9ece40" providerId="ADAL" clId="{3480EF73-640F-4EFF-B68E-5E845D1B3A5D}" dt="2026-06-23T09:17:24.973" v="18" actId="478"/>
          <ac:picMkLst>
            <pc:docMk/>
            <pc:sldMk cId="171821419" sldId="263"/>
            <ac:picMk id="5" creationId="{60757843-87BC-C2C0-2D4A-6FEF5A9D37D8}"/>
          </ac:picMkLst>
        </pc:picChg>
      </pc:sldChg>
      <pc:sldChg chg="delSp modSp mod">
        <pc:chgData name="Kristine Hundrup" userId="f2b7e915-e13d-498b-906e-c3542e9ece40" providerId="ADAL" clId="{3480EF73-640F-4EFF-B68E-5E845D1B3A5D}" dt="2026-06-23T09:16:43.916" v="11" actId="14100"/>
        <pc:sldMkLst>
          <pc:docMk/>
          <pc:sldMk cId="2528836111" sldId="264"/>
        </pc:sldMkLst>
        <pc:spChg chg="mod">
          <ac:chgData name="Kristine Hundrup" userId="f2b7e915-e13d-498b-906e-c3542e9ece40" providerId="ADAL" clId="{3480EF73-640F-4EFF-B68E-5E845D1B3A5D}" dt="2026-06-23T09:16:43.916" v="11" actId="14100"/>
          <ac:spMkLst>
            <pc:docMk/>
            <pc:sldMk cId="2528836111" sldId="264"/>
            <ac:spMk id="3" creationId="{2EFD68AC-6FFD-5610-4705-CD3D9478E278}"/>
          </ac:spMkLst>
        </pc:spChg>
        <pc:picChg chg="del">
          <ac:chgData name="Kristine Hundrup" userId="f2b7e915-e13d-498b-906e-c3542e9ece40" providerId="ADAL" clId="{3480EF73-640F-4EFF-B68E-5E845D1B3A5D}" dt="2026-06-23T09:16:36.599" v="10" actId="478"/>
          <ac:picMkLst>
            <pc:docMk/>
            <pc:sldMk cId="2528836111" sldId="264"/>
            <ac:picMk id="5" creationId="{67132CB9-E3AC-7218-8F88-AE36CA6BB428}"/>
          </ac:picMkLst>
        </pc:picChg>
      </pc:sldChg>
      <pc:sldChg chg="delSp mod">
        <pc:chgData name="Kristine Hundrup" userId="f2b7e915-e13d-498b-906e-c3542e9ece40" providerId="ADAL" clId="{3480EF73-640F-4EFF-B68E-5E845D1B3A5D}" dt="2026-06-23T09:16:57.880" v="12" actId="478"/>
        <pc:sldMkLst>
          <pc:docMk/>
          <pc:sldMk cId="4286935226" sldId="265"/>
        </pc:sldMkLst>
        <pc:picChg chg="del">
          <ac:chgData name="Kristine Hundrup" userId="f2b7e915-e13d-498b-906e-c3542e9ece40" providerId="ADAL" clId="{3480EF73-640F-4EFF-B68E-5E845D1B3A5D}" dt="2026-06-23T09:16:57.880" v="12" actId="478"/>
          <ac:picMkLst>
            <pc:docMk/>
            <pc:sldMk cId="4286935226" sldId="265"/>
            <ac:picMk id="6" creationId="{5D91C4F7-93F5-4CC1-90C7-7C1766AE1C8B}"/>
          </ac:picMkLst>
        </pc:picChg>
      </pc:sldChg>
      <pc:sldChg chg="addSp delSp modSp mod">
        <pc:chgData name="Kristine Hundrup" userId="f2b7e915-e13d-498b-906e-c3542e9ece40" providerId="ADAL" clId="{3480EF73-640F-4EFF-B68E-5E845D1B3A5D}" dt="2026-06-23T09:17:03.655" v="13" actId="478"/>
        <pc:sldMkLst>
          <pc:docMk/>
          <pc:sldMk cId="1158476394" sldId="266"/>
        </pc:sldMkLst>
        <pc:spChg chg="add mod">
          <ac:chgData name="Kristine Hundrup" userId="f2b7e915-e13d-498b-906e-c3542e9ece40" providerId="ADAL" clId="{3480EF73-640F-4EFF-B68E-5E845D1B3A5D}" dt="2026-06-23T09:17:03.655" v="13" actId="478"/>
          <ac:spMkLst>
            <pc:docMk/>
            <pc:sldMk cId="1158476394" sldId="266"/>
            <ac:spMk id="4" creationId="{1A9561A7-9BCF-16EB-D882-CC1CC2B788C9}"/>
          </ac:spMkLst>
        </pc:spChg>
        <pc:picChg chg="del">
          <ac:chgData name="Kristine Hundrup" userId="f2b7e915-e13d-498b-906e-c3542e9ece40" providerId="ADAL" clId="{3480EF73-640F-4EFF-B68E-5E845D1B3A5D}" dt="2026-06-23T09:17:03.655" v="13" actId="478"/>
          <ac:picMkLst>
            <pc:docMk/>
            <pc:sldMk cId="1158476394" sldId="266"/>
            <ac:picMk id="5" creationId="{51875C68-B8B5-476B-2501-F96F51BB0E49}"/>
          </ac:picMkLst>
        </pc:picChg>
      </pc:sld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svg"/><Relationship Id="rId1" Type="http://schemas.openxmlformats.org/officeDocument/2006/relationships/image" Target="../media/image2.svg"/><Relationship Id="rId5" Type="http://schemas.openxmlformats.org/officeDocument/2006/relationships/image" Target="../media/image6.svg"/><Relationship Id="rId4" Type="http://schemas.openxmlformats.org/officeDocument/2006/relationships/image" Target="../media/image5.svg"/></Relationships>
</file>

<file path=ppt/diagrams/_rels/drawing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svg"/><Relationship Id="rId1" Type="http://schemas.openxmlformats.org/officeDocument/2006/relationships/image" Target="../media/image2.svg"/><Relationship Id="rId5" Type="http://schemas.openxmlformats.org/officeDocument/2006/relationships/image" Target="../media/image6.svg"/><Relationship Id="rId4" Type="http://schemas.openxmlformats.org/officeDocument/2006/relationships/image" Target="../media/image5.svg"/></Relationships>
</file>

<file path=ppt/diagrams/colors1.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78DA2DF-1FD8-470B-A42B-8DB28D686756}"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2616F91C-9968-4182-88C5-BA55CDAEDAEB}">
      <dgm:prSet/>
      <dgm:spPr/>
      <dgm:t>
        <a:bodyPr/>
        <a:lstStyle/>
        <a:p>
          <a:r>
            <a:rPr lang="da-DK" dirty="0"/>
            <a:t>1. </a:t>
          </a:r>
          <a:r>
            <a:rPr lang="da-DK" b="1" dirty="0" err="1">
              <a:latin typeface="Arial Nova Light" panose="020F0302020204030204"/>
            </a:rPr>
            <a:t>shahada</a:t>
          </a:r>
          <a:r>
            <a:rPr lang="da-DK" dirty="0"/>
            <a:t> : Trosbekendelse</a:t>
          </a:r>
          <a:endParaRPr lang="en-US" dirty="0"/>
        </a:p>
      </dgm:t>
    </dgm:pt>
    <dgm:pt modelId="{8FC98AD5-2CAA-4BD7-B840-C865C79F9FF9}" type="parTrans" cxnId="{966556E8-DD20-4575-ABB3-BA528249D775}">
      <dgm:prSet/>
      <dgm:spPr/>
      <dgm:t>
        <a:bodyPr/>
        <a:lstStyle/>
        <a:p>
          <a:endParaRPr lang="en-US"/>
        </a:p>
      </dgm:t>
    </dgm:pt>
    <dgm:pt modelId="{81E266C9-3313-4142-9CE1-EC2203D58EBE}" type="sibTrans" cxnId="{966556E8-DD20-4575-ABB3-BA528249D775}">
      <dgm:prSet/>
      <dgm:spPr/>
      <dgm:t>
        <a:bodyPr/>
        <a:lstStyle/>
        <a:p>
          <a:endParaRPr lang="en-US"/>
        </a:p>
      </dgm:t>
    </dgm:pt>
    <dgm:pt modelId="{DA296A58-6198-444B-9065-B18380833BAA}">
      <dgm:prSet/>
      <dgm:spPr/>
      <dgm:t>
        <a:bodyPr/>
        <a:lstStyle/>
        <a:p>
          <a:r>
            <a:rPr lang="da-DK"/>
            <a:t>2. salat: bøn</a:t>
          </a:r>
          <a:endParaRPr lang="en-US"/>
        </a:p>
      </dgm:t>
    </dgm:pt>
    <dgm:pt modelId="{753D947F-0079-481C-B4CE-7BAB1EB17E58}" type="parTrans" cxnId="{50971C12-A31A-4B10-9F2B-68109F285EFF}">
      <dgm:prSet/>
      <dgm:spPr/>
      <dgm:t>
        <a:bodyPr/>
        <a:lstStyle/>
        <a:p>
          <a:endParaRPr lang="en-US"/>
        </a:p>
      </dgm:t>
    </dgm:pt>
    <dgm:pt modelId="{C60A3E41-6C0D-4725-A670-FAA32BC03D45}" type="sibTrans" cxnId="{50971C12-A31A-4B10-9F2B-68109F285EFF}">
      <dgm:prSet/>
      <dgm:spPr/>
      <dgm:t>
        <a:bodyPr/>
        <a:lstStyle/>
        <a:p>
          <a:endParaRPr lang="en-US"/>
        </a:p>
      </dgm:t>
    </dgm:pt>
    <dgm:pt modelId="{580406EE-27AF-48DE-9FBC-C1375281A6AB}">
      <dgm:prSet/>
      <dgm:spPr/>
      <dgm:t>
        <a:bodyPr/>
        <a:lstStyle/>
        <a:p>
          <a:r>
            <a:rPr lang="da-DK"/>
            <a:t>3. zakat: almisse</a:t>
          </a:r>
          <a:endParaRPr lang="en-US"/>
        </a:p>
      </dgm:t>
    </dgm:pt>
    <dgm:pt modelId="{250E21A7-0501-480F-BFE0-E2E1B6B37F9E}" type="parTrans" cxnId="{2DA3AFAB-32EC-436F-872F-4AF01E5C6574}">
      <dgm:prSet/>
      <dgm:spPr/>
      <dgm:t>
        <a:bodyPr/>
        <a:lstStyle/>
        <a:p>
          <a:endParaRPr lang="en-US"/>
        </a:p>
      </dgm:t>
    </dgm:pt>
    <dgm:pt modelId="{0D59AD11-5086-4690-B19E-C57C4371F14D}" type="sibTrans" cxnId="{2DA3AFAB-32EC-436F-872F-4AF01E5C6574}">
      <dgm:prSet/>
      <dgm:spPr/>
      <dgm:t>
        <a:bodyPr/>
        <a:lstStyle/>
        <a:p>
          <a:endParaRPr lang="en-US"/>
        </a:p>
      </dgm:t>
    </dgm:pt>
    <dgm:pt modelId="{72D59341-37D1-4A0F-8ADA-FBE6A6014DCA}">
      <dgm:prSet/>
      <dgm:spPr/>
      <dgm:t>
        <a:bodyPr/>
        <a:lstStyle/>
        <a:p>
          <a:r>
            <a:rPr lang="da-DK"/>
            <a:t>4. ramadan: faste</a:t>
          </a:r>
          <a:endParaRPr lang="en-US"/>
        </a:p>
      </dgm:t>
    </dgm:pt>
    <dgm:pt modelId="{9A1B2AC0-3462-4253-B5B7-F86C71233FF7}" type="parTrans" cxnId="{CEB2C11B-D015-4641-8348-887F3A951457}">
      <dgm:prSet/>
      <dgm:spPr/>
      <dgm:t>
        <a:bodyPr/>
        <a:lstStyle/>
        <a:p>
          <a:endParaRPr lang="en-US"/>
        </a:p>
      </dgm:t>
    </dgm:pt>
    <dgm:pt modelId="{FA283DFF-EF75-4120-BF95-C02B03FADDA4}" type="sibTrans" cxnId="{CEB2C11B-D015-4641-8348-887F3A951457}">
      <dgm:prSet/>
      <dgm:spPr/>
      <dgm:t>
        <a:bodyPr/>
        <a:lstStyle/>
        <a:p>
          <a:endParaRPr lang="en-US"/>
        </a:p>
      </dgm:t>
    </dgm:pt>
    <dgm:pt modelId="{6D844DA0-48FF-47F0-867B-746B742AB580}">
      <dgm:prSet/>
      <dgm:spPr/>
      <dgm:t>
        <a:bodyPr/>
        <a:lstStyle/>
        <a:p>
          <a:r>
            <a:rPr lang="da-DK"/>
            <a:t>5. hajd: valfart</a:t>
          </a:r>
          <a:endParaRPr lang="en-US"/>
        </a:p>
      </dgm:t>
    </dgm:pt>
    <dgm:pt modelId="{63F223C7-DDA4-4E7A-BE61-148D30F35E22}" type="parTrans" cxnId="{C145C82B-9954-4EE6-A13D-3044204A2082}">
      <dgm:prSet/>
      <dgm:spPr/>
      <dgm:t>
        <a:bodyPr/>
        <a:lstStyle/>
        <a:p>
          <a:endParaRPr lang="en-US"/>
        </a:p>
      </dgm:t>
    </dgm:pt>
    <dgm:pt modelId="{8140743A-08D7-4CBB-B44E-9079D64D49F5}" type="sibTrans" cxnId="{C145C82B-9954-4EE6-A13D-3044204A2082}">
      <dgm:prSet/>
      <dgm:spPr/>
      <dgm:t>
        <a:bodyPr/>
        <a:lstStyle/>
        <a:p>
          <a:endParaRPr lang="en-US"/>
        </a:p>
      </dgm:t>
    </dgm:pt>
    <dgm:pt modelId="{7EC729C2-A526-4F4C-9886-A36463E61FB2}" type="pres">
      <dgm:prSet presAssocID="{378DA2DF-1FD8-470B-A42B-8DB28D686756}" presName="root" presStyleCnt="0">
        <dgm:presLayoutVars>
          <dgm:dir/>
          <dgm:resizeHandles val="exact"/>
        </dgm:presLayoutVars>
      </dgm:prSet>
      <dgm:spPr/>
    </dgm:pt>
    <dgm:pt modelId="{D7CD6F3C-E96F-47A3-87B1-C50ABD74814B}" type="pres">
      <dgm:prSet presAssocID="{2616F91C-9968-4182-88C5-BA55CDAEDAEB}" presName="compNode" presStyleCnt="0"/>
      <dgm:spPr/>
    </dgm:pt>
    <dgm:pt modelId="{06F60BE0-616A-4ECA-9336-87F90EFC1C58}" type="pres">
      <dgm:prSet presAssocID="{2616F91C-9968-4182-88C5-BA55CDAEDAEB}" presName="bgRect" presStyleLbl="bgShp" presStyleIdx="0" presStyleCnt="5"/>
      <dgm:spPr/>
    </dgm:pt>
    <dgm:pt modelId="{F1257522-0959-4375-ADB3-FCF4412D2ACC}" type="pres">
      <dgm:prSet presAssocID="{2616F91C-9968-4182-88C5-BA55CDAEDAEB}" presName="iconRect" presStyleLbl="node1" presStyleIdx="0" presStyleCnt="5"/>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rcRect/>
          <a:stretch>
            <a:fillRect/>
          </a:stretch>
        </a:blipFill>
        <a:ln>
          <a:noFill/>
        </a:ln>
      </dgm:spPr>
      <dgm:extLst>
        <a:ext uri="{E40237B7-FDA0-4F09-8148-C483321AD2D9}">
          <dgm14:cNvPr xmlns:dgm14="http://schemas.microsoft.com/office/drawing/2010/diagram" id="0" name="" descr="Chat-højre mod venstre"/>
        </a:ext>
      </dgm:extLst>
    </dgm:pt>
    <dgm:pt modelId="{F8F315E2-C21D-4142-91E5-CE5419C43DE5}" type="pres">
      <dgm:prSet presAssocID="{2616F91C-9968-4182-88C5-BA55CDAEDAEB}" presName="spaceRect" presStyleCnt="0"/>
      <dgm:spPr/>
    </dgm:pt>
    <dgm:pt modelId="{4A0D4EED-602A-45B4-A541-226EA5178A9C}" type="pres">
      <dgm:prSet presAssocID="{2616F91C-9968-4182-88C5-BA55CDAEDAEB}" presName="parTx" presStyleLbl="revTx" presStyleIdx="0" presStyleCnt="5">
        <dgm:presLayoutVars>
          <dgm:chMax val="0"/>
          <dgm:chPref val="0"/>
        </dgm:presLayoutVars>
      </dgm:prSet>
      <dgm:spPr/>
    </dgm:pt>
    <dgm:pt modelId="{55FD1344-96AF-4F8E-B466-2DDED5B428F4}" type="pres">
      <dgm:prSet presAssocID="{81E266C9-3313-4142-9CE1-EC2203D58EBE}" presName="sibTrans" presStyleCnt="0"/>
      <dgm:spPr/>
    </dgm:pt>
    <dgm:pt modelId="{F12101C9-34D8-486E-B85C-8E7D96CDD1E0}" type="pres">
      <dgm:prSet presAssocID="{DA296A58-6198-444B-9065-B18380833BAA}" presName="compNode" presStyleCnt="0"/>
      <dgm:spPr/>
    </dgm:pt>
    <dgm:pt modelId="{B476C31C-2021-497F-A235-BA5AF3F19DFD}" type="pres">
      <dgm:prSet presAssocID="{DA296A58-6198-444B-9065-B18380833BAA}" presName="bgRect" presStyleLbl="bgShp" presStyleIdx="1" presStyleCnt="5"/>
      <dgm:spPr/>
    </dgm:pt>
    <dgm:pt modelId="{AB2BB3DB-915F-47E3-9008-8666284ACC33}" type="pres">
      <dgm:prSet presAssocID="{DA296A58-6198-444B-9065-B18380833BAA}" presName="iconRect" presStyleLbl="node1" presStyleIdx="1" presStyleCnt="5"/>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hatSolid"/>
        </a:ext>
      </dgm:extLst>
    </dgm:pt>
    <dgm:pt modelId="{3750604B-0FCE-41D4-BD41-B302A092D21D}" type="pres">
      <dgm:prSet presAssocID="{DA296A58-6198-444B-9065-B18380833BAA}" presName="spaceRect" presStyleCnt="0"/>
      <dgm:spPr/>
    </dgm:pt>
    <dgm:pt modelId="{7702B995-FA8B-4095-9D5D-A75EB339E97B}" type="pres">
      <dgm:prSet presAssocID="{DA296A58-6198-444B-9065-B18380833BAA}" presName="parTx" presStyleLbl="revTx" presStyleIdx="1" presStyleCnt="5">
        <dgm:presLayoutVars>
          <dgm:chMax val="0"/>
          <dgm:chPref val="0"/>
        </dgm:presLayoutVars>
      </dgm:prSet>
      <dgm:spPr/>
    </dgm:pt>
    <dgm:pt modelId="{DEB06176-9530-49C6-8820-6A6E1A73A9A3}" type="pres">
      <dgm:prSet presAssocID="{C60A3E41-6C0D-4725-A670-FAA32BC03D45}" presName="sibTrans" presStyleCnt="0"/>
      <dgm:spPr/>
    </dgm:pt>
    <dgm:pt modelId="{22DF3988-4126-43E5-9BD2-9F1FB6B02B45}" type="pres">
      <dgm:prSet presAssocID="{580406EE-27AF-48DE-9FBC-C1375281A6AB}" presName="compNode" presStyleCnt="0"/>
      <dgm:spPr/>
    </dgm:pt>
    <dgm:pt modelId="{96030294-36D3-4882-84F4-62F4385C0C44}" type="pres">
      <dgm:prSet presAssocID="{580406EE-27AF-48DE-9FBC-C1375281A6AB}" presName="bgRect" presStyleLbl="bgShp" presStyleIdx="2" presStyleCnt="5"/>
      <dgm:spPr/>
    </dgm:pt>
    <dgm:pt modelId="{34994637-C598-42EE-810A-8ABC6A624D10}" type="pres">
      <dgm:prSet presAssocID="{580406EE-27AF-48DE-9FBC-C1375281A6AB}" presName="iconRect" presStyleLbl="node1" presStyleIdx="2" presStyleCnt="5"/>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a:blipFill>
        <a:ln>
          <a:noFill/>
        </a:ln>
      </dgm:spPr>
      <dgm:extLst>
        <a:ext uri="{E40237B7-FDA0-4F09-8148-C483321AD2D9}">
          <dgm14:cNvPr xmlns:dgm14="http://schemas.microsoft.com/office/drawing/2010/diagram" id="0" name="" descr="Mønter"/>
        </a:ext>
      </dgm:extLst>
    </dgm:pt>
    <dgm:pt modelId="{42B7F916-2118-4EA4-805C-047DEF8CA36A}" type="pres">
      <dgm:prSet presAssocID="{580406EE-27AF-48DE-9FBC-C1375281A6AB}" presName="spaceRect" presStyleCnt="0"/>
      <dgm:spPr/>
    </dgm:pt>
    <dgm:pt modelId="{13FB65B1-B771-4A4E-A604-3D4C107CBBF4}" type="pres">
      <dgm:prSet presAssocID="{580406EE-27AF-48DE-9FBC-C1375281A6AB}" presName="parTx" presStyleLbl="revTx" presStyleIdx="2" presStyleCnt="5">
        <dgm:presLayoutVars>
          <dgm:chMax val="0"/>
          <dgm:chPref val="0"/>
        </dgm:presLayoutVars>
      </dgm:prSet>
      <dgm:spPr/>
    </dgm:pt>
    <dgm:pt modelId="{EE42C2CC-12B8-436E-AFFA-2A01A414CF54}" type="pres">
      <dgm:prSet presAssocID="{0D59AD11-5086-4690-B19E-C57C4371F14D}" presName="sibTrans" presStyleCnt="0"/>
      <dgm:spPr/>
    </dgm:pt>
    <dgm:pt modelId="{EF27971B-6A55-4743-AF68-8D0BB888A020}" type="pres">
      <dgm:prSet presAssocID="{72D59341-37D1-4A0F-8ADA-FBE6A6014DCA}" presName="compNode" presStyleCnt="0"/>
      <dgm:spPr/>
    </dgm:pt>
    <dgm:pt modelId="{B3BDBC4A-69D5-441F-8061-49D8E1A6C6D3}" type="pres">
      <dgm:prSet presAssocID="{72D59341-37D1-4A0F-8ADA-FBE6A6014DCA}" presName="bgRect" presStyleLbl="bgShp" presStyleIdx="3" presStyleCnt="5"/>
      <dgm:spPr/>
    </dgm:pt>
    <dgm:pt modelId="{35A6CD4A-544A-4196-9D4B-AB6DE65E66BA}" type="pres">
      <dgm:prSet presAssocID="{72D59341-37D1-4A0F-8ADA-FBE6A6014DCA}" presName="iconRect" presStyleLbl="node1" presStyleIdx="3" presStyleCnt="5"/>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urger and Drink"/>
        </a:ext>
      </dgm:extLst>
    </dgm:pt>
    <dgm:pt modelId="{07CF66A1-0195-46A5-85A0-8446A23B19DB}" type="pres">
      <dgm:prSet presAssocID="{72D59341-37D1-4A0F-8ADA-FBE6A6014DCA}" presName="spaceRect" presStyleCnt="0"/>
      <dgm:spPr/>
    </dgm:pt>
    <dgm:pt modelId="{EF140CA9-9111-4BC7-86A8-4FD2567230F4}" type="pres">
      <dgm:prSet presAssocID="{72D59341-37D1-4A0F-8ADA-FBE6A6014DCA}" presName="parTx" presStyleLbl="revTx" presStyleIdx="3" presStyleCnt="5">
        <dgm:presLayoutVars>
          <dgm:chMax val="0"/>
          <dgm:chPref val="0"/>
        </dgm:presLayoutVars>
      </dgm:prSet>
      <dgm:spPr/>
    </dgm:pt>
    <dgm:pt modelId="{84521765-BCE3-4331-BCB5-887A2BB35C4A}" type="pres">
      <dgm:prSet presAssocID="{FA283DFF-EF75-4120-BF95-C02B03FADDA4}" presName="sibTrans" presStyleCnt="0"/>
      <dgm:spPr/>
    </dgm:pt>
    <dgm:pt modelId="{EEF40735-EB1D-42BB-A2FA-A152E0710F9A}" type="pres">
      <dgm:prSet presAssocID="{6D844DA0-48FF-47F0-867B-746B742AB580}" presName="compNode" presStyleCnt="0"/>
      <dgm:spPr/>
    </dgm:pt>
    <dgm:pt modelId="{24FD2320-D133-46B9-B3D8-A4276C1D34AB}" type="pres">
      <dgm:prSet presAssocID="{6D844DA0-48FF-47F0-867B-746B742AB580}" presName="bgRect" presStyleLbl="bgShp" presStyleIdx="4" presStyleCnt="5"/>
      <dgm:spPr/>
    </dgm:pt>
    <dgm:pt modelId="{7E428A44-196C-490A-A952-6A3740FF9D0A}" type="pres">
      <dgm:prSet presAssocID="{6D844DA0-48FF-47F0-867B-746B742AB580}" presName="iconRect" presStyleLbl="node1" presStyleIdx="4" presStyleCnt="5"/>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a:blipFill>
        <a:ln>
          <a:noFill/>
        </a:ln>
      </dgm:spPr>
      <dgm:extLst>
        <a:ext uri="{E40237B7-FDA0-4F09-8148-C483321AD2D9}">
          <dgm14:cNvPr xmlns:dgm14="http://schemas.microsoft.com/office/drawing/2010/diagram" id="0" name="" descr="Ved start"/>
        </a:ext>
      </dgm:extLst>
    </dgm:pt>
    <dgm:pt modelId="{B5353C27-58A3-4706-B8B9-EC3117646A9B}" type="pres">
      <dgm:prSet presAssocID="{6D844DA0-48FF-47F0-867B-746B742AB580}" presName="spaceRect" presStyleCnt="0"/>
      <dgm:spPr/>
    </dgm:pt>
    <dgm:pt modelId="{ECB034DD-1B8D-4CC7-AD7C-965D98382C76}" type="pres">
      <dgm:prSet presAssocID="{6D844DA0-48FF-47F0-867B-746B742AB580}" presName="parTx" presStyleLbl="revTx" presStyleIdx="4" presStyleCnt="5">
        <dgm:presLayoutVars>
          <dgm:chMax val="0"/>
          <dgm:chPref val="0"/>
        </dgm:presLayoutVars>
      </dgm:prSet>
      <dgm:spPr/>
    </dgm:pt>
  </dgm:ptLst>
  <dgm:cxnLst>
    <dgm:cxn modelId="{8DB98501-6CB8-4A82-8181-FF7B79B1F957}" type="presOf" srcId="{72D59341-37D1-4A0F-8ADA-FBE6A6014DCA}" destId="{EF140CA9-9111-4BC7-86A8-4FD2567230F4}" srcOrd="0" destOrd="0" presId="urn:microsoft.com/office/officeart/2018/2/layout/IconVerticalSolidList"/>
    <dgm:cxn modelId="{50971C12-A31A-4B10-9F2B-68109F285EFF}" srcId="{378DA2DF-1FD8-470B-A42B-8DB28D686756}" destId="{DA296A58-6198-444B-9065-B18380833BAA}" srcOrd="1" destOrd="0" parTransId="{753D947F-0079-481C-B4CE-7BAB1EB17E58}" sibTransId="{C60A3E41-6C0D-4725-A670-FAA32BC03D45}"/>
    <dgm:cxn modelId="{CEB2C11B-D015-4641-8348-887F3A951457}" srcId="{378DA2DF-1FD8-470B-A42B-8DB28D686756}" destId="{72D59341-37D1-4A0F-8ADA-FBE6A6014DCA}" srcOrd="3" destOrd="0" parTransId="{9A1B2AC0-3462-4253-B5B7-F86C71233FF7}" sibTransId="{FA283DFF-EF75-4120-BF95-C02B03FADDA4}"/>
    <dgm:cxn modelId="{C145C82B-9954-4EE6-A13D-3044204A2082}" srcId="{378DA2DF-1FD8-470B-A42B-8DB28D686756}" destId="{6D844DA0-48FF-47F0-867B-746B742AB580}" srcOrd="4" destOrd="0" parTransId="{63F223C7-DDA4-4E7A-BE61-148D30F35E22}" sibTransId="{8140743A-08D7-4CBB-B44E-9079D64D49F5}"/>
    <dgm:cxn modelId="{D0C7BC4B-BB73-4CEB-B321-CFA85A819920}" type="presOf" srcId="{2616F91C-9968-4182-88C5-BA55CDAEDAEB}" destId="{4A0D4EED-602A-45B4-A541-226EA5178A9C}" srcOrd="0" destOrd="0" presId="urn:microsoft.com/office/officeart/2018/2/layout/IconVerticalSolidList"/>
    <dgm:cxn modelId="{632BEB7C-C1A3-4B4F-8272-AD3ECE8B3160}" type="presOf" srcId="{378DA2DF-1FD8-470B-A42B-8DB28D686756}" destId="{7EC729C2-A526-4F4C-9886-A36463E61FB2}" srcOrd="0" destOrd="0" presId="urn:microsoft.com/office/officeart/2018/2/layout/IconVerticalSolidList"/>
    <dgm:cxn modelId="{8851A3A6-AA4A-4448-B90E-3E02F4F4ABC7}" type="presOf" srcId="{DA296A58-6198-444B-9065-B18380833BAA}" destId="{7702B995-FA8B-4095-9D5D-A75EB339E97B}" srcOrd="0" destOrd="0" presId="urn:microsoft.com/office/officeart/2018/2/layout/IconVerticalSolidList"/>
    <dgm:cxn modelId="{2DA3AFAB-32EC-436F-872F-4AF01E5C6574}" srcId="{378DA2DF-1FD8-470B-A42B-8DB28D686756}" destId="{580406EE-27AF-48DE-9FBC-C1375281A6AB}" srcOrd="2" destOrd="0" parTransId="{250E21A7-0501-480F-BFE0-E2E1B6B37F9E}" sibTransId="{0D59AD11-5086-4690-B19E-C57C4371F14D}"/>
    <dgm:cxn modelId="{0A2DC1C5-1803-42D0-A81C-59E42895E9FA}" type="presOf" srcId="{580406EE-27AF-48DE-9FBC-C1375281A6AB}" destId="{13FB65B1-B771-4A4E-A604-3D4C107CBBF4}" srcOrd="0" destOrd="0" presId="urn:microsoft.com/office/officeart/2018/2/layout/IconVerticalSolidList"/>
    <dgm:cxn modelId="{7C42BFD7-A70F-4F68-A157-9640638EBFD1}" type="presOf" srcId="{6D844DA0-48FF-47F0-867B-746B742AB580}" destId="{ECB034DD-1B8D-4CC7-AD7C-965D98382C76}" srcOrd="0" destOrd="0" presId="urn:microsoft.com/office/officeart/2018/2/layout/IconVerticalSolidList"/>
    <dgm:cxn modelId="{966556E8-DD20-4575-ABB3-BA528249D775}" srcId="{378DA2DF-1FD8-470B-A42B-8DB28D686756}" destId="{2616F91C-9968-4182-88C5-BA55CDAEDAEB}" srcOrd="0" destOrd="0" parTransId="{8FC98AD5-2CAA-4BD7-B840-C865C79F9FF9}" sibTransId="{81E266C9-3313-4142-9CE1-EC2203D58EBE}"/>
    <dgm:cxn modelId="{24A58C64-C781-44FE-BC57-A2FB02BDCAD8}" type="presParOf" srcId="{7EC729C2-A526-4F4C-9886-A36463E61FB2}" destId="{D7CD6F3C-E96F-47A3-87B1-C50ABD74814B}" srcOrd="0" destOrd="0" presId="urn:microsoft.com/office/officeart/2018/2/layout/IconVerticalSolidList"/>
    <dgm:cxn modelId="{BBDA2418-E89D-4101-8B18-C383B0D79071}" type="presParOf" srcId="{D7CD6F3C-E96F-47A3-87B1-C50ABD74814B}" destId="{06F60BE0-616A-4ECA-9336-87F90EFC1C58}" srcOrd="0" destOrd="0" presId="urn:microsoft.com/office/officeart/2018/2/layout/IconVerticalSolidList"/>
    <dgm:cxn modelId="{5C723632-B24B-4AF7-9B66-7A5F6E3AC6E8}" type="presParOf" srcId="{D7CD6F3C-E96F-47A3-87B1-C50ABD74814B}" destId="{F1257522-0959-4375-ADB3-FCF4412D2ACC}" srcOrd="1" destOrd="0" presId="urn:microsoft.com/office/officeart/2018/2/layout/IconVerticalSolidList"/>
    <dgm:cxn modelId="{685CD55A-567A-48C1-92E0-99C1A485F90A}" type="presParOf" srcId="{D7CD6F3C-E96F-47A3-87B1-C50ABD74814B}" destId="{F8F315E2-C21D-4142-91E5-CE5419C43DE5}" srcOrd="2" destOrd="0" presId="urn:microsoft.com/office/officeart/2018/2/layout/IconVerticalSolidList"/>
    <dgm:cxn modelId="{1C97D24F-D094-4B3D-801E-8001DCC842D1}" type="presParOf" srcId="{D7CD6F3C-E96F-47A3-87B1-C50ABD74814B}" destId="{4A0D4EED-602A-45B4-A541-226EA5178A9C}" srcOrd="3" destOrd="0" presId="urn:microsoft.com/office/officeart/2018/2/layout/IconVerticalSolidList"/>
    <dgm:cxn modelId="{7CAFAA7E-233E-4A9A-A0AD-A8A1AACB9E89}" type="presParOf" srcId="{7EC729C2-A526-4F4C-9886-A36463E61FB2}" destId="{55FD1344-96AF-4F8E-B466-2DDED5B428F4}" srcOrd="1" destOrd="0" presId="urn:microsoft.com/office/officeart/2018/2/layout/IconVerticalSolidList"/>
    <dgm:cxn modelId="{5F86CC10-79B0-43F1-ADF8-EA89D3F5DF6F}" type="presParOf" srcId="{7EC729C2-A526-4F4C-9886-A36463E61FB2}" destId="{F12101C9-34D8-486E-B85C-8E7D96CDD1E0}" srcOrd="2" destOrd="0" presId="urn:microsoft.com/office/officeart/2018/2/layout/IconVerticalSolidList"/>
    <dgm:cxn modelId="{D99097E0-1389-46DF-8725-3F458E1B5853}" type="presParOf" srcId="{F12101C9-34D8-486E-B85C-8E7D96CDD1E0}" destId="{B476C31C-2021-497F-A235-BA5AF3F19DFD}" srcOrd="0" destOrd="0" presId="urn:microsoft.com/office/officeart/2018/2/layout/IconVerticalSolidList"/>
    <dgm:cxn modelId="{4D7E3177-6681-4BD5-86AB-C39BD21FE569}" type="presParOf" srcId="{F12101C9-34D8-486E-B85C-8E7D96CDD1E0}" destId="{AB2BB3DB-915F-47E3-9008-8666284ACC33}" srcOrd="1" destOrd="0" presId="urn:microsoft.com/office/officeart/2018/2/layout/IconVerticalSolidList"/>
    <dgm:cxn modelId="{7B438845-DA36-43BC-AC0A-A3B0F6D2E596}" type="presParOf" srcId="{F12101C9-34D8-486E-B85C-8E7D96CDD1E0}" destId="{3750604B-0FCE-41D4-BD41-B302A092D21D}" srcOrd="2" destOrd="0" presId="urn:microsoft.com/office/officeart/2018/2/layout/IconVerticalSolidList"/>
    <dgm:cxn modelId="{79F23271-E16E-450A-AE6B-1FF76B23907A}" type="presParOf" srcId="{F12101C9-34D8-486E-B85C-8E7D96CDD1E0}" destId="{7702B995-FA8B-4095-9D5D-A75EB339E97B}" srcOrd="3" destOrd="0" presId="urn:microsoft.com/office/officeart/2018/2/layout/IconVerticalSolidList"/>
    <dgm:cxn modelId="{5C39801C-0E82-47B6-AB95-124E7A0EEDC0}" type="presParOf" srcId="{7EC729C2-A526-4F4C-9886-A36463E61FB2}" destId="{DEB06176-9530-49C6-8820-6A6E1A73A9A3}" srcOrd="3" destOrd="0" presId="urn:microsoft.com/office/officeart/2018/2/layout/IconVerticalSolidList"/>
    <dgm:cxn modelId="{0AC470D3-8EFF-440A-BAA4-51912CB5F114}" type="presParOf" srcId="{7EC729C2-A526-4F4C-9886-A36463E61FB2}" destId="{22DF3988-4126-43E5-9BD2-9F1FB6B02B45}" srcOrd="4" destOrd="0" presId="urn:microsoft.com/office/officeart/2018/2/layout/IconVerticalSolidList"/>
    <dgm:cxn modelId="{59687A73-E71C-4C33-8F2C-D17B8E8BA5B4}" type="presParOf" srcId="{22DF3988-4126-43E5-9BD2-9F1FB6B02B45}" destId="{96030294-36D3-4882-84F4-62F4385C0C44}" srcOrd="0" destOrd="0" presId="urn:microsoft.com/office/officeart/2018/2/layout/IconVerticalSolidList"/>
    <dgm:cxn modelId="{1D74EFCC-A60F-4280-94B0-ED833C92B7AD}" type="presParOf" srcId="{22DF3988-4126-43E5-9BD2-9F1FB6B02B45}" destId="{34994637-C598-42EE-810A-8ABC6A624D10}" srcOrd="1" destOrd="0" presId="urn:microsoft.com/office/officeart/2018/2/layout/IconVerticalSolidList"/>
    <dgm:cxn modelId="{1D63144E-8927-4096-8E92-3132FE6B2D33}" type="presParOf" srcId="{22DF3988-4126-43E5-9BD2-9F1FB6B02B45}" destId="{42B7F916-2118-4EA4-805C-047DEF8CA36A}" srcOrd="2" destOrd="0" presId="urn:microsoft.com/office/officeart/2018/2/layout/IconVerticalSolidList"/>
    <dgm:cxn modelId="{5C3D757E-E1BC-419D-B3F1-B8DE36ABBEC6}" type="presParOf" srcId="{22DF3988-4126-43E5-9BD2-9F1FB6B02B45}" destId="{13FB65B1-B771-4A4E-A604-3D4C107CBBF4}" srcOrd="3" destOrd="0" presId="urn:microsoft.com/office/officeart/2018/2/layout/IconVerticalSolidList"/>
    <dgm:cxn modelId="{F54A0F82-0F0E-4485-BEA9-F0B353FD94A0}" type="presParOf" srcId="{7EC729C2-A526-4F4C-9886-A36463E61FB2}" destId="{EE42C2CC-12B8-436E-AFFA-2A01A414CF54}" srcOrd="5" destOrd="0" presId="urn:microsoft.com/office/officeart/2018/2/layout/IconVerticalSolidList"/>
    <dgm:cxn modelId="{1A085C86-9826-4BB2-A7CB-76B0ADAC8B6B}" type="presParOf" srcId="{7EC729C2-A526-4F4C-9886-A36463E61FB2}" destId="{EF27971B-6A55-4743-AF68-8D0BB888A020}" srcOrd="6" destOrd="0" presId="urn:microsoft.com/office/officeart/2018/2/layout/IconVerticalSolidList"/>
    <dgm:cxn modelId="{AF1A456E-5DFF-48E1-BD4A-12DAED7514C9}" type="presParOf" srcId="{EF27971B-6A55-4743-AF68-8D0BB888A020}" destId="{B3BDBC4A-69D5-441F-8061-49D8E1A6C6D3}" srcOrd="0" destOrd="0" presId="urn:microsoft.com/office/officeart/2018/2/layout/IconVerticalSolidList"/>
    <dgm:cxn modelId="{8E224743-18E8-460E-82CD-A603ADBD3A47}" type="presParOf" srcId="{EF27971B-6A55-4743-AF68-8D0BB888A020}" destId="{35A6CD4A-544A-4196-9D4B-AB6DE65E66BA}" srcOrd="1" destOrd="0" presId="urn:microsoft.com/office/officeart/2018/2/layout/IconVerticalSolidList"/>
    <dgm:cxn modelId="{FAA54F59-C4E4-47EE-BBCF-7DBB6C18B3B5}" type="presParOf" srcId="{EF27971B-6A55-4743-AF68-8D0BB888A020}" destId="{07CF66A1-0195-46A5-85A0-8446A23B19DB}" srcOrd="2" destOrd="0" presId="urn:microsoft.com/office/officeart/2018/2/layout/IconVerticalSolidList"/>
    <dgm:cxn modelId="{535B51DE-EECA-4A36-B24C-90154EE7AD50}" type="presParOf" srcId="{EF27971B-6A55-4743-AF68-8D0BB888A020}" destId="{EF140CA9-9111-4BC7-86A8-4FD2567230F4}" srcOrd="3" destOrd="0" presId="urn:microsoft.com/office/officeart/2018/2/layout/IconVerticalSolidList"/>
    <dgm:cxn modelId="{E91940CC-9E38-4EC2-A593-83C14DC6FF01}" type="presParOf" srcId="{7EC729C2-A526-4F4C-9886-A36463E61FB2}" destId="{84521765-BCE3-4331-BCB5-887A2BB35C4A}" srcOrd="7" destOrd="0" presId="urn:microsoft.com/office/officeart/2018/2/layout/IconVerticalSolidList"/>
    <dgm:cxn modelId="{B4440A1F-C56C-4D26-B66C-930EFEC733F1}" type="presParOf" srcId="{7EC729C2-A526-4F4C-9886-A36463E61FB2}" destId="{EEF40735-EB1D-42BB-A2FA-A152E0710F9A}" srcOrd="8" destOrd="0" presId="urn:microsoft.com/office/officeart/2018/2/layout/IconVerticalSolidList"/>
    <dgm:cxn modelId="{9DF9C592-8EF9-47E6-AA6C-AC52216C020E}" type="presParOf" srcId="{EEF40735-EB1D-42BB-A2FA-A152E0710F9A}" destId="{24FD2320-D133-46B9-B3D8-A4276C1D34AB}" srcOrd="0" destOrd="0" presId="urn:microsoft.com/office/officeart/2018/2/layout/IconVerticalSolidList"/>
    <dgm:cxn modelId="{C2741A8A-F3CA-4071-9F12-AEBC8D1A40CC}" type="presParOf" srcId="{EEF40735-EB1D-42BB-A2FA-A152E0710F9A}" destId="{7E428A44-196C-490A-A952-6A3740FF9D0A}" srcOrd="1" destOrd="0" presId="urn:microsoft.com/office/officeart/2018/2/layout/IconVerticalSolidList"/>
    <dgm:cxn modelId="{EBAE4697-5825-4B5E-B726-0F2291331197}" type="presParOf" srcId="{EEF40735-EB1D-42BB-A2FA-A152E0710F9A}" destId="{B5353C27-58A3-4706-B8B9-EC3117646A9B}" srcOrd="2" destOrd="0" presId="urn:microsoft.com/office/officeart/2018/2/layout/IconVerticalSolidList"/>
    <dgm:cxn modelId="{F2FCA613-A784-43B5-8EEE-2E92DD34834F}" type="presParOf" srcId="{EEF40735-EB1D-42BB-A2FA-A152E0710F9A}" destId="{ECB034DD-1B8D-4CC7-AD7C-965D98382C76}"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F60BE0-616A-4ECA-9336-87F90EFC1C58}">
      <dsp:nvSpPr>
        <dsp:cNvPr id="0" name=""/>
        <dsp:cNvSpPr/>
      </dsp:nvSpPr>
      <dsp:spPr>
        <a:xfrm>
          <a:off x="0" y="4413"/>
          <a:ext cx="6797675" cy="9401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1257522-0959-4375-ADB3-FCF4412D2ACC}">
      <dsp:nvSpPr>
        <dsp:cNvPr id="0" name=""/>
        <dsp:cNvSpPr/>
      </dsp:nvSpPr>
      <dsp:spPr>
        <a:xfrm>
          <a:off x="284404" y="215954"/>
          <a:ext cx="517099" cy="517099"/>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rcRect/>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A0D4EED-602A-45B4-A541-226EA5178A9C}">
      <dsp:nvSpPr>
        <dsp:cNvPr id="0" name=""/>
        <dsp:cNvSpPr/>
      </dsp:nvSpPr>
      <dsp:spPr>
        <a:xfrm>
          <a:off x="1085908" y="4413"/>
          <a:ext cx="5711766" cy="9401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02" tIns="99502" rIns="99502" bIns="99502" numCol="1" spcCol="1270" anchor="ctr" anchorCtr="0">
          <a:noAutofit/>
        </a:bodyPr>
        <a:lstStyle/>
        <a:p>
          <a:pPr marL="0" lvl="0" indent="0" algn="l" defTabSz="844550">
            <a:lnSpc>
              <a:spcPct val="90000"/>
            </a:lnSpc>
            <a:spcBef>
              <a:spcPct val="0"/>
            </a:spcBef>
            <a:spcAft>
              <a:spcPct val="35000"/>
            </a:spcAft>
            <a:buNone/>
          </a:pPr>
          <a:r>
            <a:rPr lang="da-DK" sz="1900" kern="1200" dirty="0"/>
            <a:t>1. </a:t>
          </a:r>
          <a:r>
            <a:rPr lang="da-DK" sz="1900" b="1" kern="1200" dirty="0" err="1">
              <a:latin typeface="Arial Nova Light" panose="020F0302020204030204"/>
            </a:rPr>
            <a:t>shahada</a:t>
          </a:r>
          <a:r>
            <a:rPr lang="da-DK" sz="1900" kern="1200" dirty="0"/>
            <a:t> : Trosbekendelse</a:t>
          </a:r>
          <a:endParaRPr lang="en-US" sz="1900" kern="1200" dirty="0"/>
        </a:p>
      </dsp:txBody>
      <dsp:txXfrm>
        <a:off x="1085908" y="4413"/>
        <a:ext cx="5711766" cy="940180"/>
      </dsp:txXfrm>
    </dsp:sp>
    <dsp:sp modelId="{B476C31C-2021-497F-A235-BA5AF3F19DFD}">
      <dsp:nvSpPr>
        <dsp:cNvPr id="0" name=""/>
        <dsp:cNvSpPr/>
      </dsp:nvSpPr>
      <dsp:spPr>
        <a:xfrm>
          <a:off x="0" y="1179639"/>
          <a:ext cx="6797675" cy="9401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B2BB3DB-915F-47E3-9008-8666284ACC33}">
      <dsp:nvSpPr>
        <dsp:cNvPr id="0" name=""/>
        <dsp:cNvSpPr/>
      </dsp:nvSpPr>
      <dsp:spPr>
        <a:xfrm>
          <a:off x="284404" y="1391180"/>
          <a:ext cx="517099" cy="517099"/>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702B995-FA8B-4095-9D5D-A75EB339E97B}">
      <dsp:nvSpPr>
        <dsp:cNvPr id="0" name=""/>
        <dsp:cNvSpPr/>
      </dsp:nvSpPr>
      <dsp:spPr>
        <a:xfrm>
          <a:off x="1085908" y="1179639"/>
          <a:ext cx="5711766" cy="9401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02" tIns="99502" rIns="99502" bIns="99502" numCol="1" spcCol="1270" anchor="ctr" anchorCtr="0">
          <a:noAutofit/>
        </a:bodyPr>
        <a:lstStyle/>
        <a:p>
          <a:pPr marL="0" lvl="0" indent="0" algn="l" defTabSz="844550">
            <a:lnSpc>
              <a:spcPct val="90000"/>
            </a:lnSpc>
            <a:spcBef>
              <a:spcPct val="0"/>
            </a:spcBef>
            <a:spcAft>
              <a:spcPct val="35000"/>
            </a:spcAft>
            <a:buNone/>
          </a:pPr>
          <a:r>
            <a:rPr lang="da-DK" sz="1900" kern="1200"/>
            <a:t>2. salat: bøn</a:t>
          </a:r>
          <a:endParaRPr lang="en-US" sz="1900" kern="1200"/>
        </a:p>
      </dsp:txBody>
      <dsp:txXfrm>
        <a:off x="1085908" y="1179639"/>
        <a:ext cx="5711766" cy="940180"/>
      </dsp:txXfrm>
    </dsp:sp>
    <dsp:sp modelId="{96030294-36D3-4882-84F4-62F4385C0C44}">
      <dsp:nvSpPr>
        <dsp:cNvPr id="0" name=""/>
        <dsp:cNvSpPr/>
      </dsp:nvSpPr>
      <dsp:spPr>
        <a:xfrm>
          <a:off x="0" y="2354865"/>
          <a:ext cx="6797675" cy="9401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4994637-C598-42EE-810A-8ABC6A624D10}">
      <dsp:nvSpPr>
        <dsp:cNvPr id="0" name=""/>
        <dsp:cNvSpPr/>
      </dsp:nvSpPr>
      <dsp:spPr>
        <a:xfrm>
          <a:off x="284404" y="2566406"/>
          <a:ext cx="517099" cy="517099"/>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3FB65B1-B771-4A4E-A604-3D4C107CBBF4}">
      <dsp:nvSpPr>
        <dsp:cNvPr id="0" name=""/>
        <dsp:cNvSpPr/>
      </dsp:nvSpPr>
      <dsp:spPr>
        <a:xfrm>
          <a:off x="1085908" y="2354865"/>
          <a:ext cx="5711766" cy="9401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02" tIns="99502" rIns="99502" bIns="99502" numCol="1" spcCol="1270" anchor="ctr" anchorCtr="0">
          <a:noAutofit/>
        </a:bodyPr>
        <a:lstStyle/>
        <a:p>
          <a:pPr marL="0" lvl="0" indent="0" algn="l" defTabSz="844550">
            <a:lnSpc>
              <a:spcPct val="90000"/>
            </a:lnSpc>
            <a:spcBef>
              <a:spcPct val="0"/>
            </a:spcBef>
            <a:spcAft>
              <a:spcPct val="35000"/>
            </a:spcAft>
            <a:buNone/>
          </a:pPr>
          <a:r>
            <a:rPr lang="da-DK" sz="1900" kern="1200"/>
            <a:t>3. zakat: almisse</a:t>
          </a:r>
          <a:endParaRPr lang="en-US" sz="1900" kern="1200"/>
        </a:p>
      </dsp:txBody>
      <dsp:txXfrm>
        <a:off x="1085908" y="2354865"/>
        <a:ext cx="5711766" cy="940180"/>
      </dsp:txXfrm>
    </dsp:sp>
    <dsp:sp modelId="{B3BDBC4A-69D5-441F-8061-49D8E1A6C6D3}">
      <dsp:nvSpPr>
        <dsp:cNvPr id="0" name=""/>
        <dsp:cNvSpPr/>
      </dsp:nvSpPr>
      <dsp:spPr>
        <a:xfrm>
          <a:off x="0" y="3530091"/>
          <a:ext cx="6797675" cy="9401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5A6CD4A-544A-4196-9D4B-AB6DE65E66BA}">
      <dsp:nvSpPr>
        <dsp:cNvPr id="0" name=""/>
        <dsp:cNvSpPr/>
      </dsp:nvSpPr>
      <dsp:spPr>
        <a:xfrm>
          <a:off x="284404" y="3741632"/>
          <a:ext cx="517099" cy="517099"/>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F140CA9-9111-4BC7-86A8-4FD2567230F4}">
      <dsp:nvSpPr>
        <dsp:cNvPr id="0" name=""/>
        <dsp:cNvSpPr/>
      </dsp:nvSpPr>
      <dsp:spPr>
        <a:xfrm>
          <a:off x="1085908" y="3530091"/>
          <a:ext cx="5711766" cy="9401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02" tIns="99502" rIns="99502" bIns="99502" numCol="1" spcCol="1270" anchor="ctr" anchorCtr="0">
          <a:noAutofit/>
        </a:bodyPr>
        <a:lstStyle/>
        <a:p>
          <a:pPr marL="0" lvl="0" indent="0" algn="l" defTabSz="844550">
            <a:lnSpc>
              <a:spcPct val="90000"/>
            </a:lnSpc>
            <a:spcBef>
              <a:spcPct val="0"/>
            </a:spcBef>
            <a:spcAft>
              <a:spcPct val="35000"/>
            </a:spcAft>
            <a:buNone/>
          </a:pPr>
          <a:r>
            <a:rPr lang="da-DK" sz="1900" kern="1200"/>
            <a:t>4. ramadan: faste</a:t>
          </a:r>
          <a:endParaRPr lang="en-US" sz="1900" kern="1200"/>
        </a:p>
      </dsp:txBody>
      <dsp:txXfrm>
        <a:off x="1085908" y="3530091"/>
        <a:ext cx="5711766" cy="940180"/>
      </dsp:txXfrm>
    </dsp:sp>
    <dsp:sp modelId="{24FD2320-D133-46B9-B3D8-A4276C1D34AB}">
      <dsp:nvSpPr>
        <dsp:cNvPr id="0" name=""/>
        <dsp:cNvSpPr/>
      </dsp:nvSpPr>
      <dsp:spPr>
        <a:xfrm>
          <a:off x="0" y="4705317"/>
          <a:ext cx="6797675" cy="9401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E428A44-196C-490A-A952-6A3740FF9D0A}">
      <dsp:nvSpPr>
        <dsp:cNvPr id="0" name=""/>
        <dsp:cNvSpPr/>
      </dsp:nvSpPr>
      <dsp:spPr>
        <a:xfrm>
          <a:off x="284404" y="4916857"/>
          <a:ext cx="517099" cy="517099"/>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CB034DD-1B8D-4CC7-AD7C-965D98382C76}">
      <dsp:nvSpPr>
        <dsp:cNvPr id="0" name=""/>
        <dsp:cNvSpPr/>
      </dsp:nvSpPr>
      <dsp:spPr>
        <a:xfrm>
          <a:off x="1085908" y="4705317"/>
          <a:ext cx="5711766" cy="9401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02" tIns="99502" rIns="99502" bIns="99502" numCol="1" spcCol="1270" anchor="ctr" anchorCtr="0">
          <a:noAutofit/>
        </a:bodyPr>
        <a:lstStyle/>
        <a:p>
          <a:pPr marL="0" lvl="0" indent="0" algn="l" defTabSz="844550">
            <a:lnSpc>
              <a:spcPct val="90000"/>
            </a:lnSpc>
            <a:spcBef>
              <a:spcPct val="0"/>
            </a:spcBef>
            <a:spcAft>
              <a:spcPct val="35000"/>
            </a:spcAft>
            <a:buNone/>
          </a:pPr>
          <a:r>
            <a:rPr lang="da-DK" sz="1900" kern="1200"/>
            <a:t>5. hajd: valfart</a:t>
          </a:r>
          <a:endParaRPr lang="en-US" sz="1900" kern="1200"/>
        </a:p>
      </dsp:txBody>
      <dsp:txXfrm>
        <a:off x="1085908" y="4705317"/>
        <a:ext cx="5711766" cy="940180"/>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9E3965E-AC41-4711-9D10-E25ABB132D86}"/>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da-DK"/>
          </a:p>
        </p:txBody>
      </p:sp>
      <p:sp>
        <p:nvSpPr>
          <p:cNvPr id="2" name="Title 1"/>
          <p:cNvSpPr>
            <a:spLocks noGrp="1"/>
          </p:cNvSpPr>
          <p:nvPr>
            <p:ph type="ctrTitle"/>
          </p:nvPr>
        </p:nvSpPr>
        <p:spPr>
          <a:xfrm>
            <a:off x="1097280" y="758952"/>
            <a:ext cx="10058400" cy="3566160"/>
          </a:xfrm>
        </p:spPr>
        <p:txBody>
          <a:bodyPr anchor="b">
            <a:normAutofit/>
          </a:bodyPr>
          <a:lstStyle>
            <a:lvl1pPr algn="l">
              <a:lnSpc>
                <a:spcPct val="90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645152"/>
            <a:ext cx="10058400" cy="1143000"/>
          </a:xfrm>
        </p:spPr>
        <p:txBody>
          <a:bodyPr lIns="91440" rIns="91440">
            <a:normAutofit/>
          </a:bodyPr>
          <a:lstStyle>
            <a:lvl1pPr marL="0" indent="0" algn="l">
              <a:buNone/>
              <a:defRPr sz="2400" cap="all" spc="200" baseline="0">
                <a:solidFill>
                  <a:schemeClr val="tx1"/>
                </a:solidFill>
                <a:latin typeface="+mn-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cxnSp>
        <p:nvCxnSpPr>
          <p:cNvPr id="9" name="Straight Connector 8">
            <a:extLst>
              <a:ext uri="{FF2B5EF4-FFF2-40B4-BE49-F238E27FC236}">
                <a16:creationId xmlns:a16="http://schemas.microsoft.com/office/drawing/2014/main" id="{1F5DC8C3-BA5F-4EED-BB9A-A14272BD82A1}"/>
              </a:ext>
            </a:extLst>
          </p:cNvPr>
          <p:cNvCxnSpPr/>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Date Placeholder 3">
            <a:extLst>
              <a:ext uri="{FF2B5EF4-FFF2-40B4-BE49-F238E27FC236}">
                <a16:creationId xmlns:a16="http://schemas.microsoft.com/office/drawing/2014/main" id="{9925CCF1-92C0-4AF3-BFAF-4921631915AB}"/>
              </a:ext>
            </a:extLst>
          </p:cNvPr>
          <p:cNvSpPr>
            <a:spLocks noGrp="1"/>
          </p:cNvSpPr>
          <p:nvPr>
            <p:ph type="dt" sz="half" idx="10"/>
          </p:nvPr>
        </p:nvSpPr>
        <p:spPr/>
        <p:txBody>
          <a:bodyPr/>
          <a:lstStyle/>
          <a:p>
            <a:fld id="{9184DA70-C731-4C70-880D-CCD4705E623C}" type="datetime1">
              <a:rPr lang="en-US" smtClean="0"/>
              <a:t>6/23/2026</a:t>
            </a:fld>
            <a:endParaRPr lang="en-US" dirty="0"/>
          </a:p>
        </p:txBody>
      </p:sp>
      <p:sp>
        <p:nvSpPr>
          <p:cNvPr id="5" name="Footer Placeholder 4">
            <a:extLst>
              <a:ext uri="{FF2B5EF4-FFF2-40B4-BE49-F238E27FC236}">
                <a16:creationId xmlns:a16="http://schemas.microsoft.com/office/drawing/2014/main" id="{051A78A9-3DFF-4937-A9F2-5D8CF495F36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FAEB271-5CC0-4759-BC6E-8BE53AB227C0}"/>
              </a:ext>
            </a:extLst>
          </p:cNvPr>
          <p:cNvSpPr>
            <a:spLocks noGrp="1"/>
          </p:cNvSpPr>
          <p:nvPr>
            <p:ph type="sldNum" sz="quarter" idx="12"/>
          </p:nvPr>
        </p:nvSpPr>
        <p:spPr/>
        <p:txBody>
          <a:bodyPr/>
          <a:lstStyle/>
          <a:p>
            <a:fld id="{3A98EE3D-8CD1-4C3F-BD1C-C98C9596463C}" type="slidenum">
              <a:rPr lang="en-US" smtClean="0"/>
              <a:t>‹nr.›</a:t>
            </a:fld>
            <a:endParaRPr lang="en-US" dirty="0"/>
          </a:p>
        </p:txBody>
      </p:sp>
    </p:spTree>
    <p:extLst>
      <p:ext uri="{BB962C8B-B14F-4D97-AF65-F5344CB8AC3E}">
        <p14:creationId xmlns:p14="http://schemas.microsoft.com/office/powerpoint/2010/main" val="766230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7D5506EE-1026-4F35-9ACC-BD05BE0F9B36}"/>
              </a:ext>
            </a:extLst>
          </p:cNvPr>
          <p:cNvSpPr>
            <a:spLocks noGrp="1"/>
          </p:cNvSpPr>
          <p:nvPr>
            <p:ph type="dt" sz="half" idx="10"/>
          </p:nvPr>
        </p:nvSpPr>
        <p:spPr/>
        <p:txBody>
          <a:bodyPr/>
          <a:lstStyle/>
          <a:p>
            <a:fld id="{B612A279-0833-481D-8C56-F67FD0AC6C50}" type="datetime1">
              <a:rPr lang="en-US" smtClean="0"/>
              <a:t>6/23/2026</a:t>
            </a:fld>
            <a:endParaRPr lang="en-US" dirty="0"/>
          </a:p>
        </p:txBody>
      </p:sp>
      <p:sp>
        <p:nvSpPr>
          <p:cNvPr id="8" name="Footer Placeholder 7">
            <a:extLst>
              <a:ext uri="{FF2B5EF4-FFF2-40B4-BE49-F238E27FC236}">
                <a16:creationId xmlns:a16="http://schemas.microsoft.com/office/drawing/2014/main" id="{B7696E5F-8D95-4450-AE52-5438E6EDE2BF}"/>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999B2253-74CC-409E-BEB0-F8EFCFCB5629}"/>
              </a:ext>
            </a:extLst>
          </p:cNvPr>
          <p:cNvSpPr>
            <a:spLocks noGrp="1"/>
          </p:cNvSpPr>
          <p:nvPr>
            <p:ph type="sldNum" sz="quarter" idx="12"/>
          </p:nvPr>
        </p:nvSpPr>
        <p:spPr/>
        <p:txBody>
          <a:bodyPr/>
          <a:lstStyle/>
          <a:p>
            <a:fld id="{3A98EE3D-8CD1-4C3F-BD1C-C98C9596463C}" type="slidenum">
              <a:rPr lang="en-US" smtClean="0"/>
              <a:t>‹nr.›</a:t>
            </a:fld>
            <a:endParaRPr lang="en-US" dirty="0"/>
          </a:p>
        </p:txBody>
      </p:sp>
    </p:spTree>
    <p:extLst>
      <p:ext uri="{BB962C8B-B14F-4D97-AF65-F5344CB8AC3E}">
        <p14:creationId xmlns:p14="http://schemas.microsoft.com/office/powerpoint/2010/main" val="13071591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1B68A5B-D9FA-424B-A4EB-30E7223836B3}"/>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AF33D6B0-F070-45C4-A472-19F432BE3932}"/>
              </a:ext>
            </a:extLst>
          </p:cNvPr>
          <p:cNvSpPr>
            <a:spLocks noGrp="1"/>
          </p:cNvSpPr>
          <p:nvPr>
            <p:ph type="dt" sz="half" idx="10"/>
          </p:nvPr>
        </p:nvSpPr>
        <p:spPr/>
        <p:txBody>
          <a:bodyPr/>
          <a:lstStyle/>
          <a:p>
            <a:fld id="{6587DA83-5663-4C9C-B9AA-0B40A3DAFF81}" type="datetime1">
              <a:rPr lang="en-US" smtClean="0"/>
              <a:t>6/23/2026</a:t>
            </a:fld>
            <a:endParaRPr lang="en-US" dirty="0"/>
          </a:p>
        </p:txBody>
      </p:sp>
      <p:sp>
        <p:nvSpPr>
          <p:cNvPr id="8" name="Footer Placeholder 7">
            <a:extLst>
              <a:ext uri="{FF2B5EF4-FFF2-40B4-BE49-F238E27FC236}">
                <a16:creationId xmlns:a16="http://schemas.microsoft.com/office/drawing/2014/main" id="{9975399F-DAB2-410D-967F-ED17E6F796E7}"/>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F762A46F-6BE5-4D12-9412-5CA7672EA8EC}"/>
              </a:ext>
            </a:extLst>
          </p:cNvPr>
          <p:cNvSpPr>
            <a:spLocks noGrp="1"/>
          </p:cNvSpPr>
          <p:nvPr>
            <p:ph type="sldNum" sz="quarter" idx="12"/>
          </p:nvPr>
        </p:nvSpPr>
        <p:spPr/>
        <p:txBody>
          <a:bodyPr/>
          <a:lstStyle/>
          <a:p>
            <a:fld id="{3A98EE3D-8CD1-4C3F-BD1C-C98C9596463C}" type="slidenum">
              <a:rPr lang="en-US" smtClean="0"/>
              <a:t>‹nr.›</a:t>
            </a:fld>
            <a:endParaRPr lang="en-US" dirty="0"/>
          </a:p>
        </p:txBody>
      </p:sp>
    </p:spTree>
    <p:extLst>
      <p:ext uri="{BB962C8B-B14F-4D97-AF65-F5344CB8AC3E}">
        <p14:creationId xmlns:p14="http://schemas.microsoft.com/office/powerpoint/2010/main" val="28898384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354D8B55-9EA8-4B81-8E84-9B93B0A27559}"/>
              </a:ext>
            </a:extLst>
          </p:cNvPr>
          <p:cNvSpPr>
            <a:spLocks noGrp="1"/>
          </p:cNvSpPr>
          <p:nvPr>
            <p:ph type="dt" sz="half" idx="10"/>
          </p:nvPr>
        </p:nvSpPr>
        <p:spPr/>
        <p:txBody>
          <a:bodyPr/>
          <a:lstStyle/>
          <a:p>
            <a:fld id="{4BE1D723-8F53-4F53-90B0-1982A396982E}" type="datetime1">
              <a:rPr lang="en-US" smtClean="0"/>
              <a:t>6/23/2026</a:t>
            </a:fld>
            <a:endParaRPr lang="en-US" dirty="0"/>
          </a:p>
        </p:txBody>
      </p:sp>
      <p:sp>
        <p:nvSpPr>
          <p:cNvPr id="8" name="Footer Placeholder 7">
            <a:extLst>
              <a:ext uri="{FF2B5EF4-FFF2-40B4-BE49-F238E27FC236}">
                <a16:creationId xmlns:a16="http://schemas.microsoft.com/office/drawing/2014/main" id="{062CA021-2578-47CB-822C-BDDFF7223B28}"/>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C4AAB51D-4141-4682-9375-DAFD5FB9DD10}"/>
              </a:ext>
            </a:extLst>
          </p:cNvPr>
          <p:cNvSpPr>
            <a:spLocks noGrp="1"/>
          </p:cNvSpPr>
          <p:nvPr>
            <p:ph type="sldNum" sz="quarter" idx="12"/>
          </p:nvPr>
        </p:nvSpPr>
        <p:spPr/>
        <p:txBody>
          <a:bodyPr/>
          <a:lstStyle/>
          <a:p>
            <a:fld id="{3A98EE3D-8CD1-4C3F-BD1C-C98C9596463C}" type="slidenum">
              <a:rPr lang="en-US" smtClean="0"/>
              <a:t>‹nr.›</a:t>
            </a:fld>
            <a:endParaRPr lang="en-US" dirty="0"/>
          </a:p>
        </p:txBody>
      </p:sp>
    </p:spTree>
    <p:extLst>
      <p:ext uri="{BB962C8B-B14F-4D97-AF65-F5344CB8AC3E}">
        <p14:creationId xmlns:p14="http://schemas.microsoft.com/office/powerpoint/2010/main" val="38002478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585C21A-8B93-4657-B5DF-7EAEAD3BE127}"/>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90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663440"/>
            <a:ext cx="10058400" cy="1143000"/>
          </a:xfrm>
        </p:spPr>
        <p:txBody>
          <a:bodyPr lIns="91440" rIns="91440" anchor="t" anchorCtr="0">
            <a:normAutofit/>
          </a:bodyPr>
          <a:lstStyle>
            <a:lvl1pPr marL="0" indent="0">
              <a:buNone/>
              <a:defRPr sz="2400" cap="all" spc="200" baseline="0">
                <a:solidFill>
                  <a:schemeClr val="tx1"/>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cxnSp>
        <p:nvCxnSpPr>
          <p:cNvPr id="9" name="Straight Connector 8">
            <a:extLst>
              <a:ext uri="{FF2B5EF4-FFF2-40B4-BE49-F238E27FC236}">
                <a16:creationId xmlns:a16="http://schemas.microsoft.com/office/drawing/2014/main" id="{459DE2C1-4C52-40A3-8959-27B2C1BEBFF6}"/>
              </a:ext>
            </a:extLst>
          </p:cNvPr>
          <p:cNvCxnSpPr/>
          <p:nvPr/>
        </p:nvCxnSpPr>
        <p:spPr>
          <a:xfrm>
            <a:off x="1207658" y="4485132"/>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 name="Date Placeholder 6">
            <a:extLst>
              <a:ext uri="{FF2B5EF4-FFF2-40B4-BE49-F238E27FC236}">
                <a16:creationId xmlns:a16="http://schemas.microsoft.com/office/drawing/2014/main" id="{AAF2E137-EC28-48F8-9198-1F02539029B6}"/>
              </a:ext>
            </a:extLst>
          </p:cNvPr>
          <p:cNvSpPr>
            <a:spLocks noGrp="1"/>
          </p:cNvSpPr>
          <p:nvPr>
            <p:ph type="dt" sz="half" idx="10"/>
          </p:nvPr>
        </p:nvSpPr>
        <p:spPr/>
        <p:txBody>
          <a:bodyPr/>
          <a:lstStyle/>
          <a:p>
            <a:fld id="{97669AF7-7BEB-44E4-9852-375E34362B5B}" type="datetime1">
              <a:rPr lang="en-US" smtClean="0"/>
              <a:t>6/23/2026</a:t>
            </a:fld>
            <a:endParaRPr lang="en-US" dirty="0"/>
          </a:p>
        </p:txBody>
      </p:sp>
      <p:sp>
        <p:nvSpPr>
          <p:cNvPr id="8" name="Footer Placeholder 7">
            <a:extLst>
              <a:ext uri="{FF2B5EF4-FFF2-40B4-BE49-F238E27FC236}">
                <a16:creationId xmlns:a16="http://schemas.microsoft.com/office/drawing/2014/main" id="{189422CD-6F62-4DD6-89EF-07A60B42D219}"/>
              </a:ext>
            </a:extLst>
          </p:cNvPr>
          <p:cNvSpPr>
            <a:spLocks noGrp="1"/>
          </p:cNvSpPr>
          <p:nvPr>
            <p:ph type="ftr" sz="quarter" idx="11"/>
          </p:nvPr>
        </p:nvSpPr>
        <p:spPr/>
        <p:txBody>
          <a:bodyPr/>
          <a:lstStyle/>
          <a:p>
            <a:endParaRPr lang="en-US" dirty="0"/>
          </a:p>
        </p:txBody>
      </p:sp>
      <p:sp>
        <p:nvSpPr>
          <p:cNvPr id="11" name="Slide Number Placeholder 10">
            <a:extLst>
              <a:ext uri="{FF2B5EF4-FFF2-40B4-BE49-F238E27FC236}">
                <a16:creationId xmlns:a16="http://schemas.microsoft.com/office/drawing/2014/main" id="{69C6AFF8-42B4-4D05-969B-9F5FB3355555}"/>
              </a:ext>
            </a:extLst>
          </p:cNvPr>
          <p:cNvSpPr>
            <a:spLocks noGrp="1"/>
          </p:cNvSpPr>
          <p:nvPr>
            <p:ph type="sldNum" sz="quarter" idx="12"/>
          </p:nvPr>
        </p:nvSpPr>
        <p:spPr/>
        <p:txBody>
          <a:bodyPr/>
          <a:lstStyle/>
          <a:p>
            <a:fld id="{3A98EE3D-8CD1-4C3F-BD1C-C98C9596463C}" type="slidenum">
              <a:rPr lang="en-US" smtClean="0"/>
              <a:t>‹nr.›</a:t>
            </a:fld>
            <a:endParaRPr lang="en-US" dirty="0"/>
          </a:p>
        </p:txBody>
      </p:sp>
    </p:spTree>
    <p:extLst>
      <p:ext uri="{BB962C8B-B14F-4D97-AF65-F5344CB8AC3E}">
        <p14:creationId xmlns:p14="http://schemas.microsoft.com/office/powerpoint/2010/main" val="23327815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2120900"/>
            <a:ext cx="4639736" cy="37481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15944" y="2120900"/>
            <a:ext cx="4639736" cy="37481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5782D47D-B0DC-4C40-BCC6-BBBA32584A38}"/>
              </a:ext>
            </a:extLst>
          </p:cNvPr>
          <p:cNvSpPr>
            <a:spLocks noGrp="1"/>
          </p:cNvSpPr>
          <p:nvPr>
            <p:ph type="dt" sz="half" idx="10"/>
          </p:nvPr>
        </p:nvSpPr>
        <p:spPr/>
        <p:txBody>
          <a:bodyPr/>
          <a:lstStyle/>
          <a:p>
            <a:fld id="{BAAAC38D-0552-4C82-B593-E6124DFADBE2}" type="datetime1">
              <a:rPr lang="en-US" smtClean="0"/>
              <a:t>6/23/2026</a:t>
            </a:fld>
            <a:endParaRPr lang="en-US" dirty="0"/>
          </a:p>
        </p:txBody>
      </p:sp>
      <p:sp>
        <p:nvSpPr>
          <p:cNvPr id="9" name="Footer Placeholder 8">
            <a:extLst>
              <a:ext uri="{FF2B5EF4-FFF2-40B4-BE49-F238E27FC236}">
                <a16:creationId xmlns:a16="http://schemas.microsoft.com/office/drawing/2014/main" id="{4690D34E-7EBD-44B2-83CA-4C126A18D7EF}"/>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2AC511A1-9BBD-42DE-92FB-2AF44F8E97A9}"/>
              </a:ext>
            </a:extLst>
          </p:cNvPr>
          <p:cNvSpPr>
            <a:spLocks noGrp="1"/>
          </p:cNvSpPr>
          <p:nvPr>
            <p:ph type="sldNum" sz="quarter" idx="12"/>
          </p:nvPr>
        </p:nvSpPr>
        <p:spPr/>
        <p:txBody>
          <a:bodyPr/>
          <a:lstStyle/>
          <a:p>
            <a:fld id="{3A98EE3D-8CD1-4C3F-BD1C-C98C9596463C}" type="slidenum">
              <a:rPr lang="en-US" smtClean="0"/>
              <a:t>‹nr.›</a:t>
            </a:fld>
            <a:endParaRPr lang="en-US" dirty="0"/>
          </a:p>
        </p:txBody>
      </p:sp>
    </p:spTree>
    <p:extLst>
      <p:ext uri="{BB962C8B-B14F-4D97-AF65-F5344CB8AC3E}">
        <p14:creationId xmlns:p14="http://schemas.microsoft.com/office/powerpoint/2010/main" val="14036397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2057400"/>
            <a:ext cx="4639736" cy="736282"/>
          </a:xfrm>
        </p:spPr>
        <p:txBody>
          <a:bodyPr lIns="91440" rIns="91440" anchor="ctr">
            <a:normAutofit/>
          </a:bodyPr>
          <a:lstStyle>
            <a:lvl1pPr marL="0" indent="0">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958274"/>
            <a:ext cx="4639736" cy="29108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15944" y="2057400"/>
            <a:ext cx="4639736" cy="736282"/>
          </a:xfrm>
        </p:spPr>
        <p:txBody>
          <a:bodyPr lIns="91440" rIns="91440" anchor="ctr">
            <a:normAutofit/>
          </a:bodyPr>
          <a:lstStyle>
            <a:lvl1pPr marL="0" indent="0">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515944" y="2958273"/>
            <a:ext cx="4639736" cy="29108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8AF8A515-AA94-45D1-9223-5C2272618D85}"/>
              </a:ext>
            </a:extLst>
          </p:cNvPr>
          <p:cNvSpPr>
            <a:spLocks noGrp="1"/>
          </p:cNvSpPr>
          <p:nvPr>
            <p:ph type="dt" sz="half" idx="10"/>
          </p:nvPr>
        </p:nvSpPr>
        <p:spPr/>
        <p:txBody>
          <a:bodyPr/>
          <a:lstStyle/>
          <a:p>
            <a:fld id="{D9DF0F1C-5577-4ACB-BB62-DF8F3C494C7E}" type="datetime1">
              <a:rPr lang="en-US" smtClean="0"/>
              <a:t>6/23/2026</a:t>
            </a:fld>
            <a:endParaRPr lang="en-US" dirty="0"/>
          </a:p>
        </p:txBody>
      </p:sp>
      <p:sp>
        <p:nvSpPr>
          <p:cNvPr id="11" name="Footer Placeholder 10">
            <a:extLst>
              <a:ext uri="{FF2B5EF4-FFF2-40B4-BE49-F238E27FC236}">
                <a16:creationId xmlns:a16="http://schemas.microsoft.com/office/drawing/2014/main" id="{D052F5BC-98E0-4D60-AD67-9547738B7DD4}"/>
              </a:ext>
            </a:extLst>
          </p:cNvPr>
          <p:cNvSpPr>
            <a:spLocks noGrp="1"/>
          </p:cNvSpPr>
          <p:nvPr>
            <p:ph type="ftr" sz="quarter" idx="11"/>
          </p:nvPr>
        </p:nvSpPr>
        <p:spPr/>
        <p:txBody>
          <a:bodyPr/>
          <a:lstStyle/>
          <a:p>
            <a:endParaRPr lang="en-US" dirty="0"/>
          </a:p>
        </p:txBody>
      </p:sp>
      <p:sp>
        <p:nvSpPr>
          <p:cNvPr id="12" name="Slide Number Placeholder 11">
            <a:extLst>
              <a:ext uri="{FF2B5EF4-FFF2-40B4-BE49-F238E27FC236}">
                <a16:creationId xmlns:a16="http://schemas.microsoft.com/office/drawing/2014/main" id="{A38552DC-952E-41EA-AAAF-C2187523C0B0}"/>
              </a:ext>
            </a:extLst>
          </p:cNvPr>
          <p:cNvSpPr>
            <a:spLocks noGrp="1"/>
          </p:cNvSpPr>
          <p:nvPr>
            <p:ph type="sldNum" sz="quarter" idx="12"/>
          </p:nvPr>
        </p:nvSpPr>
        <p:spPr/>
        <p:txBody>
          <a:bodyPr/>
          <a:lstStyle/>
          <a:p>
            <a:fld id="{3A98EE3D-8CD1-4C3F-BD1C-C98C9596463C}" type="slidenum">
              <a:rPr lang="en-US" smtClean="0"/>
              <a:t>‹nr.›</a:t>
            </a:fld>
            <a:endParaRPr lang="en-US" dirty="0"/>
          </a:p>
        </p:txBody>
      </p:sp>
    </p:spTree>
    <p:extLst>
      <p:ext uri="{BB962C8B-B14F-4D97-AF65-F5344CB8AC3E}">
        <p14:creationId xmlns:p14="http://schemas.microsoft.com/office/powerpoint/2010/main" val="16350838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Date Placeholder 5">
            <a:extLst>
              <a:ext uri="{FF2B5EF4-FFF2-40B4-BE49-F238E27FC236}">
                <a16:creationId xmlns:a16="http://schemas.microsoft.com/office/drawing/2014/main" id="{7392073F-158F-44A3-8913-917AFFC1BC20}"/>
              </a:ext>
            </a:extLst>
          </p:cNvPr>
          <p:cNvSpPr>
            <a:spLocks noGrp="1"/>
          </p:cNvSpPr>
          <p:nvPr>
            <p:ph type="dt" sz="half" idx="10"/>
          </p:nvPr>
        </p:nvSpPr>
        <p:spPr/>
        <p:txBody>
          <a:bodyPr/>
          <a:lstStyle/>
          <a:p>
            <a:fld id="{1775B394-D9F9-4F0C-B15D-605F45CB9E9F}" type="datetime1">
              <a:rPr lang="en-US" smtClean="0"/>
              <a:t>6/23/2026</a:t>
            </a:fld>
            <a:endParaRPr lang="en-US" dirty="0"/>
          </a:p>
        </p:txBody>
      </p:sp>
      <p:sp>
        <p:nvSpPr>
          <p:cNvPr id="7" name="Footer Placeholder 6">
            <a:extLst>
              <a:ext uri="{FF2B5EF4-FFF2-40B4-BE49-F238E27FC236}">
                <a16:creationId xmlns:a16="http://schemas.microsoft.com/office/drawing/2014/main" id="{EED72207-24CA-42B7-A975-2F8E41CBA904}"/>
              </a:ext>
            </a:extLst>
          </p:cNvPr>
          <p:cNvSpPr>
            <a:spLocks noGrp="1"/>
          </p:cNvSpPr>
          <p:nvPr>
            <p:ph type="ftr" sz="quarter" idx="11"/>
          </p:nvPr>
        </p:nvSpPr>
        <p:spPr/>
        <p:txBody>
          <a:bodyPr/>
          <a:lstStyle/>
          <a:p>
            <a:endParaRPr lang="en-US" dirty="0"/>
          </a:p>
        </p:txBody>
      </p:sp>
      <p:sp>
        <p:nvSpPr>
          <p:cNvPr id="8" name="Slide Number Placeholder 7">
            <a:extLst>
              <a:ext uri="{FF2B5EF4-FFF2-40B4-BE49-F238E27FC236}">
                <a16:creationId xmlns:a16="http://schemas.microsoft.com/office/drawing/2014/main" id="{D01080F2-251A-4B88-9A62-16F46D724F83}"/>
              </a:ext>
            </a:extLst>
          </p:cNvPr>
          <p:cNvSpPr>
            <a:spLocks noGrp="1"/>
          </p:cNvSpPr>
          <p:nvPr>
            <p:ph type="sldNum" sz="quarter" idx="12"/>
          </p:nvPr>
        </p:nvSpPr>
        <p:spPr/>
        <p:txBody>
          <a:bodyPr/>
          <a:lstStyle/>
          <a:p>
            <a:fld id="{3A98EE3D-8CD1-4C3F-BD1C-C98C9596463C}" type="slidenum">
              <a:rPr lang="en-US" smtClean="0"/>
              <a:t>‹nr.›</a:t>
            </a:fld>
            <a:endParaRPr lang="en-US" dirty="0"/>
          </a:p>
        </p:txBody>
      </p:sp>
    </p:spTree>
    <p:extLst>
      <p:ext uri="{BB962C8B-B14F-4D97-AF65-F5344CB8AC3E}">
        <p14:creationId xmlns:p14="http://schemas.microsoft.com/office/powerpoint/2010/main" val="4558987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8E9C91B-7EAD-4562-AB0E-DFB9663AECE3}"/>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a:extLst>
              <a:ext uri="{FF2B5EF4-FFF2-40B4-BE49-F238E27FC236}">
                <a16:creationId xmlns:a16="http://schemas.microsoft.com/office/drawing/2014/main" id="{94E9223F-721F-47BF-9FD5-0F8D12FF0DE1}"/>
              </a:ext>
            </a:extLst>
          </p:cNvPr>
          <p:cNvSpPr>
            <a:spLocks noGrp="1"/>
          </p:cNvSpPr>
          <p:nvPr>
            <p:ph type="dt" sz="half" idx="10"/>
          </p:nvPr>
        </p:nvSpPr>
        <p:spPr/>
        <p:txBody>
          <a:bodyPr/>
          <a:lstStyle/>
          <a:p>
            <a:fld id="{39667345-2558-425A-8533-9BFDBCE15005}" type="datetime1">
              <a:rPr lang="en-US" smtClean="0"/>
              <a:t>6/23/2026</a:t>
            </a:fld>
            <a:endParaRPr lang="en-US" dirty="0"/>
          </a:p>
        </p:txBody>
      </p:sp>
      <p:sp>
        <p:nvSpPr>
          <p:cNvPr id="3" name="Footer Placeholder 2">
            <a:extLst>
              <a:ext uri="{FF2B5EF4-FFF2-40B4-BE49-F238E27FC236}">
                <a16:creationId xmlns:a16="http://schemas.microsoft.com/office/drawing/2014/main" id="{05915714-6BBA-4593-8591-4E26F7D58D9F}"/>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BE06F857-D2E1-44DD-ABDD-EBB739645B67}"/>
              </a:ext>
            </a:extLst>
          </p:cNvPr>
          <p:cNvSpPr>
            <a:spLocks noGrp="1"/>
          </p:cNvSpPr>
          <p:nvPr>
            <p:ph type="sldNum" sz="quarter" idx="12"/>
          </p:nvPr>
        </p:nvSpPr>
        <p:spPr/>
        <p:txBody>
          <a:bodyPr/>
          <a:lstStyle/>
          <a:p>
            <a:fld id="{3A98EE3D-8CD1-4C3F-BD1C-C98C9596463C}" type="slidenum">
              <a:rPr lang="en-US" smtClean="0"/>
              <a:t>‹nr.›</a:t>
            </a:fld>
            <a:endParaRPr lang="en-US" dirty="0"/>
          </a:p>
        </p:txBody>
      </p:sp>
    </p:spTree>
    <p:extLst>
      <p:ext uri="{BB962C8B-B14F-4D97-AF65-F5344CB8AC3E}">
        <p14:creationId xmlns:p14="http://schemas.microsoft.com/office/powerpoint/2010/main" val="41663589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90D66-BCB9-4229-A829-628874352AC0}"/>
              </a:ext>
            </a:extLst>
          </p:cNvPr>
          <p:cNvSpPr/>
          <p:nvPr/>
        </p:nvSpPr>
        <p:spPr>
          <a:xfrm>
            <a:off x="16" y="0"/>
            <a:ext cx="4654296"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3466" y="786383"/>
            <a:ext cx="3517567" cy="2093975"/>
          </a:xfrm>
        </p:spPr>
        <p:txBody>
          <a:bodyPr anchor="b">
            <a:normAutofit/>
          </a:bodyPr>
          <a:lstStyle>
            <a:lvl1pPr>
              <a:lnSpc>
                <a:spcPct val="90000"/>
              </a:lnSpc>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5458984" y="812799"/>
            <a:ext cx="5928344" cy="52947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43465" y="3043050"/>
            <a:ext cx="3517567" cy="3064505"/>
          </a:xfrm>
        </p:spPr>
        <p:txBody>
          <a:bodyPr lIns="91440" rIns="91440">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43464" y="6446520"/>
            <a:ext cx="3517568" cy="365125"/>
          </a:xfrm>
        </p:spPr>
        <p:txBody>
          <a:bodyPr/>
          <a:lstStyle>
            <a:lvl1pPr algn="l">
              <a:defRPr/>
            </a:lvl1pPr>
          </a:lstStyle>
          <a:p>
            <a:fld id="{92BEA474-078D-4E9B-9B14-09A87B19DC46}" type="datetime1">
              <a:rPr lang="en-US" smtClean="0"/>
              <a:t>6/23/2026</a:t>
            </a:fld>
            <a:endParaRPr lang="en-US" dirty="0"/>
          </a:p>
        </p:txBody>
      </p:sp>
      <p:sp>
        <p:nvSpPr>
          <p:cNvPr id="6" name="Footer Placeholder 5"/>
          <p:cNvSpPr>
            <a:spLocks noGrp="1"/>
          </p:cNvSpPr>
          <p:nvPr>
            <p:ph type="ftr" sz="quarter" idx="11"/>
          </p:nvPr>
        </p:nvSpPr>
        <p:spPr>
          <a:xfrm>
            <a:off x="5458983" y="6446520"/>
            <a:ext cx="5334019"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3A98EE3D-8CD1-4C3F-BD1C-C98C9596463C}" type="slidenum">
              <a:rPr lang="en-US" smtClean="0"/>
              <a:pPr/>
              <a:t>‹nr.›</a:t>
            </a:fld>
            <a:endParaRPr lang="en-US" dirty="0"/>
          </a:p>
        </p:txBody>
      </p:sp>
    </p:spTree>
    <p:extLst>
      <p:ext uri="{BB962C8B-B14F-4D97-AF65-F5344CB8AC3E}">
        <p14:creationId xmlns:p14="http://schemas.microsoft.com/office/powerpoint/2010/main" val="37512413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A134939-39C0-4522-A125-A13DFDA66490}"/>
              </a:ext>
            </a:extLst>
          </p:cNvPr>
          <p:cNvSpPr/>
          <p:nvPr/>
        </p:nvSpPr>
        <p:spPr>
          <a:xfrm>
            <a:off x="0" y="4578350"/>
            <a:ext cx="12188825" cy="227965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Picture Placeholder 2"/>
          <p:cNvSpPr>
            <a:spLocks noGrp="1" noChangeAspect="1"/>
          </p:cNvSpPr>
          <p:nvPr>
            <p:ph type="pic" idx="1"/>
          </p:nvPr>
        </p:nvSpPr>
        <p:spPr>
          <a:xfrm>
            <a:off x="15" y="0"/>
            <a:ext cx="12191985" cy="4578350"/>
          </a:xfrm>
          <a:solidFill>
            <a:schemeClr val="bg1">
              <a:lumMod val="85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 name="Title 1"/>
          <p:cNvSpPr>
            <a:spLocks noGrp="1"/>
          </p:cNvSpPr>
          <p:nvPr>
            <p:ph type="title"/>
          </p:nvPr>
        </p:nvSpPr>
        <p:spPr>
          <a:xfrm>
            <a:off x="1097279" y="4799362"/>
            <a:ext cx="10113645" cy="743682"/>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4" name="Text Placeholder 3"/>
          <p:cNvSpPr>
            <a:spLocks noGrp="1"/>
          </p:cNvSpPr>
          <p:nvPr>
            <p:ph type="body" sz="half" idx="2"/>
          </p:nvPr>
        </p:nvSpPr>
        <p:spPr>
          <a:xfrm>
            <a:off x="1097279" y="5715000"/>
            <a:ext cx="10113264" cy="609600"/>
          </a:xfrm>
        </p:spPr>
        <p:txBody>
          <a:bodyPr lIns="91440" tIns="0" rIns="91440" bIns="0">
            <a:normAutofit/>
          </a:bodyPr>
          <a:lstStyle>
            <a:lvl1pPr marL="0" indent="0">
              <a:spcBef>
                <a:spcPts val="0"/>
              </a:spcBef>
              <a:spcAft>
                <a:spcPts val="600"/>
              </a:spcAft>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4907D986-8816-4272-A432-0437A28A9828}" type="datetime1">
              <a:rPr lang="en-US" smtClean="0"/>
              <a:t>6/23/2026</a:t>
            </a:fld>
            <a:endParaRPr lang="en-US" dirty="0"/>
          </a:p>
        </p:txBody>
      </p:sp>
      <p:sp>
        <p:nvSpPr>
          <p:cNvPr id="6" name="Footer Placeholder 5"/>
          <p:cNvSpPr>
            <a:spLocks noGrp="1"/>
          </p:cNvSpPr>
          <p:nvPr>
            <p:ph type="ftr" sz="quarter" idx="11"/>
          </p:nvPr>
        </p:nvSpPr>
        <p:spPr>
          <a:xfrm>
            <a:off x="1097279" y="6446838"/>
            <a:ext cx="6818262" cy="365125"/>
          </a:xfrm>
        </p:spPr>
        <p:txBody>
          <a:bodyPr/>
          <a:lstStyle/>
          <a:p>
            <a:pPr algn="l"/>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‹nr.›</a:t>
            </a:fld>
            <a:endParaRPr lang="en-US" dirty="0"/>
          </a:p>
        </p:txBody>
      </p:sp>
    </p:spTree>
    <p:extLst>
      <p:ext uri="{BB962C8B-B14F-4D97-AF65-F5344CB8AC3E}">
        <p14:creationId xmlns:p14="http://schemas.microsoft.com/office/powerpoint/2010/main" val="15292600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16A0E3C-60E6-4F39-BC55-5F7C224E1F7C}"/>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da-DK"/>
          </a:p>
        </p:txBody>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2108201"/>
            <a:ext cx="10058400" cy="3760891"/>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18426" y="6446838"/>
            <a:ext cx="2584850" cy="365125"/>
          </a:xfrm>
          <a:prstGeom prst="rect">
            <a:avLst/>
          </a:prstGeom>
        </p:spPr>
        <p:txBody>
          <a:bodyPr vert="horz" lIns="91440" tIns="45720" rIns="91440" bIns="45720" rtlCol="0" anchor="ctr"/>
          <a:lstStyle>
            <a:lvl1pPr algn="r">
              <a:defRPr sz="800">
                <a:solidFill>
                  <a:srgbClr val="FFFFFF"/>
                </a:solidFill>
              </a:defRPr>
            </a:lvl1pPr>
          </a:lstStyle>
          <a:p>
            <a:fld id="{62D6E202-B606-4609-B914-27C9371A1F6D}" type="datetime1">
              <a:rPr lang="en-US" smtClean="0"/>
              <a:t>6/23/2026</a:t>
            </a:fld>
            <a:endParaRPr lang="en-US" dirty="0"/>
          </a:p>
        </p:txBody>
      </p:sp>
      <p:sp>
        <p:nvSpPr>
          <p:cNvPr id="5" name="Footer Placeholder 4"/>
          <p:cNvSpPr>
            <a:spLocks noGrp="1"/>
          </p:cNvSpPr>
          <p:nvPr>
            <p:ph type="ftr" sz="quarter" idx="3"/>
          </p:nvPr>
        </p:nvSpPr>
        <p:spPr>
          <a:xfrm>
            <a:off x="1097279" y="6446838"/>
            <a:ext cx="6818262" cy="365125"/>
          </a:xfrm>
          <a:prstGeom prst="rect">
            <a:avLst/>
          </a:prstGeom>
        </p:spPr>
        <p:txBody>
          <a:bodyPr vert="horz" lIns="91440" tIns="45720" rIns="91440" bIns="45720" rtlCol="0" anchor="ctr"/>
          <a:lstStyle>
            <a:lvl1pPr algn="l">
              <a:defRPr sz="8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10993582" y="6446838"/>
            <a:ext cx="780010" cy="365125"/>
          </a:xfrm>
          <a:prstGeom prst="rect">
            <a:avLst/>
          </a:prstGeom>
        </p:spPr>
        <p:txBody>
          <a:bodyPr vert="horz" lIns="91440" tIns="45720" rIns="91440" bIns="45720" rtlCol="0" anchor="ctr"/>
          <a:lstStyle>
            <a:lvl1pPr algn="l">
              <a:defRPr sz="800">
                <a:solidFill>
                  <a:srgbClr val="FFFFFF"/>
                </a:solidFill>
              </a:defRPr>
            </a:lvl1pPr>
          </a:lstStyle>
          <a:p>
            <a:fld id="{3A98EE3D-8CD1-4C3F-BD1C-C98C9596463C}" type="slidenum">
              <a:rPr lang="en-US" smtClean="0"/>
              <a:t>‹nr.›</a:t>
            </a:fld>
            <a:endParaRPr lang="en-US" dirty="0"/>
          </a:p>
        </p:txBody>
      </p:sp>
      <p:cxnSp>
        <p:nvCxnSpPr>
          <p:cNvPr id="10" name="Straight Connector 9">
            <a:extLst>
              <a:ext uri="{FF2B5EF4-FFF2-40B4-BE49-F238E27FC236}">
                <a16:creationId xmlns:a16="http://schemas.microsoft.com/office/drawing/2014/main" id="{C5025DAC-8B93-4160-B017-3A274A5828C0}"/>
              </a:ext>
            </a:extLst>
          </p:cNvPr>
          <p:cNvCxnSpPr/>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726319"/>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91" r:id="rId5"/>
    <p:sldLayoutId id="2147483685" r:id="rId6"/>
    <p:sldLayoutId id="2147483686" r:id="rId7"/>
    <p:sldLayoutId id="2147483687" r:id="rId8"/>
    <p:sldLayoutId id="2147483690" r:id="rId9"/>
    <p:sldLayoutId id="2147483688" r:id="rId10"/>
    <p:sldLayoutId id="2147483689" r:id="rId11"/>
  </p:sldLayoutIdLst>
  <p:hf sldNum="0" hdr="0" ftr="0" dt="0"/>
  <p:txStyles>
    <p:titleStyle>
      <a:lvl1pPr algn="l" defTabSz="914400" rtl="0" eaLnBrk="1" latinLnBrk="0" hangingPunct="1">
        <a:lnSpc>
          <a:spcPct val="90000"/>
        </a:lnSpc>
        <a:spcBef>
          <a:spcPct val="0"/>
        </a:spcBef>
        <a:buNone/>
        <a:defRPr sz="4200" i="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120000"/>
        </a:lnSpc>
        <a:spcBef>
          <a:spcPts val="1200"/>
        </a:spcBef>
        <a:spcAft>
          <a:spcPts val="200"/>
        </a:spcAft>
        <a:buClr>
          <a:schemeClr val="accent1"/>
        </a:buClr>
        <a:buSzPct val="100000"/>
        <a:buFont typeface="Calibri" panose="020F0502020204030204" pitchFamily="34" charset="0"/>
        <a:buChar char=" "/>
        <a:defRPr sz="18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100000"/>
        </a:lnSpc>
        <a:spcBef>
          <a:spcPts val="200"/>
        </a:spcBef>
        <a:spcAft>
          <a:spcPts val="400"/>
        </a:spcAft>
        <a:buClrTx/>
        <a:buFont typeface="Calibri" pitchFamily="34" charset="0"/>
        <a:buChar char="◦"/>
        <a:defRPr sz="16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100000"/>
        </a:lnSpc>
        <a:spcBef>
          <a:spcPts val="200"/>
        </a:spcBef>
        <a:spcAft>
          <a:spcPts val="400"/>
        </a:spcAft>
        <a:buClrTx/>
        <a:buFont typeface="Calibri" pitchFamily="34" charset="0"/>
        <a:buChar char="◦"/>
        <a:defRPr sz="12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100000"/>
        </a:lnSpc>
        <a:spcBef>
          <a:spcPts val="200"/>
        </a:spcBef>
        <a:spcAft>
          <a:spcPts val="400"/>
        </a:spcAft>
        <a:buClrTx/>
        <a:buFont typeface="Calibri" pitchFamily="34" charset="0"/>
        <a:buChar char="◦"/>
        <a:defRPr sz="12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100000"/>
        </a:lnSpc>
        <a:spcBef>
          <a:spcPts val="200"/>
        </a:spcBef>
        <a:spcAft>
          <a:spcPts val="400"/>
        </a:spcAft>
        <a:buClrTx/>
        <a:buFont typeface="Calibri" pitchFamily="34" charset="0"/>
        <a:buChar char="◦"/>
        <a:defRPr sz="12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sv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07EC67E-9BAA-4F16-8AEC-A7EFA88C5505}"/>
              </a:ext>
            </a:extLst>
          </p:cNvPr>
          <p:cNvPicPr>
            <a:picLocks noChangeAspect="1"/>
          </p:cNvPicPr>
          <p:nvPr/>
        </p:nvPicPr>
        <p:blipFill rotWithShape="1">
          <a:blip r:embed="rId2"/>
          <a:srcRect t="9407"/>
          <a:stretch/>
        </p:blipFill>
        <p:spPr>
          <a:xfrm>
            <a:off x="-32" y="10"/>
            <a:ext cx="12192031" cy="4915066"/>
          </a:xfrm>
          <a:prstGeom prst="rect">
            <a:avLst/>
          </a:prstGeom>
        </p:spPr>
      </p:pic>
      <p:sp>
        <p:nvSpPr>
          <p:cNvPr id="9" name="Rectangle 8">
            <a:extLst>
              <a:ext uri="{FF2B5EF4-FFF2-40B4-BE49-F238E27FC236}">
                <a16:creationId xmlns:a16="http://schemas.microsoft.com/office/drawing/2014/main" id="{0B4FB531-34DA-4777-9BD5-5B885DC381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07" y="4915076"/>
            <a:ext cx="12188952" cy="1942924"/>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da-DK"/>
          </a:p>
        </p:txBody>
      </p:sp>
      <p:sp>
        <p:nvSpPr>
          <p:cNvPr id="2" name="Titel 1">
            <a:extLst>
              <a:ext uri="{FF2B5EF4-FFF2-40B4-BE49-F238E27FC236}">
                <a16:creationId xmlns:a16="http://schemas.microsoft.com/office/drawing/2014/main" id="{5AE1934E-D31C-4BE6-B43A-320FF6A162F8}"/>
              </a:ext>
            </a:extLst>
          </p:cNvPr>
          <p:cNvSpPr>
            <a:spLocks noGrp="1"/>
          </p:cNvSpPr>
          <p:nvPr>
            <p:ph type="ctrTitle"/>
          </p:nvPr>
        </p:nvSpPr>
        <p:spPr>
          <a:xfrm>
            <a:off x="828675" y="5120639"/>
            <a:ext cx="7137263" cy="1280161"/>
          </a:xfrm>
        </p:spPr>
        <p:txBody>
          <a:bodyPr anchor="ctr">
            <a:normAutofit/>
          </a:bodyPr>
          <a:lstStyle/>
          <a:p>
            <a:pPr algn="ctr"/>
            <a:r>
              <a:rPr lang="da-DK" sz="4800" dirty="0">
                <a:solidFill>
                  <a:srgbClr val="FFFFFF"/>
                </a:solidFill>
              </a:rPr>
              <a:t>De 5 søjler</a:t>
            </a:r>
          </a:p>
        </p:txBody>
      </p:sp>
      <p:sp>
        <p:nvSpPr>
          <p:cNvPr id="3" name="Undertitel 2">
            <a:extLst>
              <a:ext uri="{FF2B5EF4-FFF2-40B4-BE49-F238E27FC236}">
                <a16:creationId xmlns:a16="http://schemas.microsoft.com/office/drawing/2014/main" id="{E232E8B7-A3E2-472D-97E3-149C5C10D541}"/>
              </a:ext>
            </a:extLst>
          </p:cNvPr>
          <p:cNvSpPr>
            <a:spLocks noGrp="1"/>
          </p:cNvSpPr>
          <p:nvPr>
            <p:ph type="subTitle" idx="1"/>
          </p:nvPr>
        </p:nvSpPr>
        <p:spPr>
          <a:xfrm>
            <a:off x="8289580" y="5120638"/>
            <a:ext cx="3073745" cy="1625601"/>
          </a:xfrm>
        </p:spPr>
        <p:txBody>
          <a:bodyPr anchor="ctr">
            <a:normAutofit fontScale="40000" lnSpcReduction="20000"/>
          </a:bodyPr>
          <a:lstStyle/>
          <a:p>
            <a:r>
              <a:rPr lang="da-DK" dirty="0">
                <a:solidFill>
                  <a:srgbClr val="FFFFFF"/>
                </a:solidFill>
              </a:rPr>
              <a:t>-</a:t>
            </a:r>
            <a:r>
              <a:rPr lang="da-DK" dirty="0" err="1">
                <a:solidFill>
                  <a:srgbClr val="FFFFFF"/>
                </a:solidFill>
              </a:rPr>
              <a:t>shahada</a:t>
            </a:r>
            <a:endParaRPr lang="da-DK" dirty="0">
              <a:solidFill>
                <a:srgbClr val="FFFFFF"/>
              </a:solidFill>
            </a:endParaRPr>
          </a:p>
          <a:p>
            <a:r>
              <a:rPr lang="da-DK" dirty="0">
                <a:solidFill>
                  <a:srgbClr val="FFFFFF"/>
                </a:solidFill>
              </a:rPr>
              <a:t>-salat</a:t>
            </a:r>
          </a:p>
          <a:p>
            <a:r>
              <a:rPr lang="da-DK" dirty="0">
                <a:solidFill>
                  <a:srgbClr val="FFFFFF"/>
                </a:solidFill>
              </a:rPr>
              <a:t>-</a:t>
            </a:r>
            <a:r>
              <a:rPr lang="da-DK" dirty="0" err="1">
                <a:solidFill>
                  <a:srgbClr val="FFFFFF"/>
                </a:solidFill>
              </a:rPr>
              <a:t>Zakat</a:t>
            </a:r>
            <a:endParaRPr lang="da-DK" dirty="0">
              <a:solidFill>
                <a:srgbClr val="FFFFFF"/>
              </a:solidFill>
            </a:endParaRPr>
          </a:p>
          <a:p>
            <a:r>
              <a:rPr lang="da-DK" dirty="0">
                <a:solidFill>
                  <a:srgbClr val="FFFFFF"/>
                </a:solidFill>
              </a:rPr>
              <a:t>-ramadan</a:t>
            </a:r>
          </a:p>
          <a:p>
            <a:r>
              <a:rPr lang="da-DK" dirty="0">
                <a:solidFill>
                  <a:srgbClr val="FFFFFF"/>
                </a:solidFill>
              </a:rPr>
              <a:t>-hadj</a:t>
            </a:r>
          </a:p>
          <a:p>
            <a:endParaRPr lang="da-DK" sz="1500" dirty="0">
              <a:solidFill>
                <a:srgbClr val="FFFFFF"/>
              </a:solidFill>
            </a:endParaRPr>
          </a:p>
        </p:txBody>
      </p:sp>
      <p:cxnSp>
        <p:nvCxnSpPr>
          <p:cNvPr id="11" name="Straight Connector 10">
            <a:extLst>
              <a:ext uri="{FF2B5EF4-FFF2-40B4-BE49-F238E27FC236}">
                <a16:creationId xmlns:a16="http://schemas.microsoft.com/office/drawing/2014/main" id="{D5B557D3-D7B4-404B-84A1-9BD182BE5B0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rot="16200000">
            <a:off x="7532813" y="5760720"/>
            <a:ext cx="118872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75189516"/>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08CB54FC-0B2A-4107-9A70-958B90B765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124A8F61-7BEA-4905-938C-486DEA6CCA58}"/>
              </a:ext>
            </a:extLst>
          </p:cNvPr>
          <p:cNvSpPr>
            <a:spLocks noGrp="1"/>
          </p:cNvSpPr>
          <p:nvPr>
            <p:ph type="title"/>
          </p:nvPr>
        </p:nvSpPr>
        <p:spPr>
          <a:xfrm>
            <a:off x="6411685" y="634946"/>
            <a:ext cx="5127171" cy="1450757"/>
          </a:xfrm>
        </p:spPr>
        <p:txBody>
          <a:bodyPr>
            <a:normAutofit/>
          </a:bodyPr>
          <a:lstStyle/>
          <a:p>
            <a:r>
              <a:rPr lang="da-DK" dirty="0"/>
              <a:t>Faste</a:t>
            </a:r>
            <a:endParaRPr lang="da-DK"/>
          </a:p>
        </p:txBody>
      </p:sp>
      <p:cxnSp>
        <p:nvCxnSpPr>
          <p:cNvPr id="21" name="Straight Connector 20">
            <a:extLst>
              <a:ext uri="{FF2B5EF4-FFF2-40B4-BE49-F238E27FC236}">
                <a16:creationId xmlns:a16="http://schemas.microsoft.com/office/drawing/2014/main" id="{7855A9B5-1710-4B19-B0F1-CDFDD4ED5B7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514044" y="2246569"/>
            <a:ext cx="457200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 name="Pladsholder til indhold 2">
            <a:extLst>
              <a:ext uri="{FF2B5EF4-FFF2-40B4-BE49-F238E27FC236}">
                <a16:creationId xmlns:a16="http://schemas.microsoft.com/office/drawing/2014/main" id="{AC92A68B-CA16-4746-AD82-63251D2EA46A}"/>
              </a:ext>
            </a:extLst>
          </p:cNvPr>
          <p:cNvSpPr>
            <a:spLocks noGrp="1"/>
          </p:cNvSpPr>
          <p:nvPr>
            <p:ph idx="1"/>
          </p:nvPr>
        </p:nvSpPr>
        <p:spPr>
          <a:xfrm>
            <a:off x="6411684" y="2407435"/>
            <a:ext cx="5127172" cy="3832493"/>
          </a:xfrm>
        </p:spPr>
        <p:txBody>
          <a:bodyPr>
            <a:normAutofit/>
          </a:bodyPr>
          <a:lstStyle/>
          <a:p>
            <a:pPr>
              <a:lnSpc>
                <a:spcPct val="110000"/>
              </a:lnSpc>
            </a:pPr>
            <a:r>
              <a:rPr lang="da-DK" sz="1200" dirty="0">
                <a:sym typeface="Wingdings" panose="05000000000000000000" pitchFamily="2" charset="2"/>
              </a:rPr>
              <a:t> I måneden Ramadan skal enhver (</a:t>
            </a:r>
            <a:r>
              <a:rPr lang="da-DK" sz="1200" dirty="0" err="1">
                <a:sym typeface="Wingdings" panose="05000000000000000000" pitchFamily="2" charset="2"/>
              </a:rPr>
              <a:t>sund&amp;rask</a:t>
            </a:r>
            <a:r>
              <a:rPr lang="da-DK" sz="1200" dirty="0">
                <a:sym typeface="Wingdings" panose="05000000000000000000" pitchFamily="2" charset="2"/>
              </a:rPr>
              <a:t>) voksen faste</a:t>
            </a:r>
          </a:p>
          <a:p>
            <a:pPr>
              <a:lnSpc>
                <a:spcPct val="110000"/>
              </a:lnSpc>
            </a:pPr>
            <a:r>
              <a:rPr lang="da-DK" sz="1200" dirty="0">
                <a:sym typeface="Wingdings" panose="05000000000000000000" pitchFamily="2" charset="2"/>
              </a:rPr>
              <a:t> også kaldt for </a:t>
            </a:r>
            <a:r>
              <a:rPr lang="da-DK" sz="1200" dirty="0" err="1">
                <a:sym typeface="Wingdings" panose="05000000000000000000" pitchFamily="2" charset="2"/>
              </a:rPr>
              <a:t>sawm</a:t>
            </a:r>
            <a:r>
              <a:rPr lang="da-DK" sz="1200" dirty="0">
                <a:sym typeface="Wingdings" panose="05000000000000000000" pitchFamily="2" charset="2"/>
              </a:rPr>
              <a:t>: at afstå</a:t>
            </a:r>
          </a:p>
          <a:p>
            <a:pPr>
              <a:lnSpc>
                <a:spcPct val="110000"/>
              </a:lnSpc>
            </a:pPr>
            <a:r>
              <a:rPr lang="da-DK" sz="1200" dirty="0">
                <a:sym typeface="Wingdings" panose="05000000000000000000" pitchFamily="2" charset="2"/>
              </a:rPr>
              <a:t> Det betyder: at man skal holde sig fra: Mad, drikke, sex &amp; rygning</a:t>
            </a:r>
          </a:p>
          <a:p>
            <a:pPr>
              <a:lnSpc>
                <a:spcPct val="110000"/>
              </a:lnSpc>
            </a:pPr>
            <a:r>
              <a:rPr lang="da-DK" sz="1200" dirty="0">
                <a:sym typeface="Wingdings" panose="05000000000000000000" pitchFamily="2" charset="2"/>
              </a:rPr>
              <a:t> man faster fra daggry til solnedgang</a:t>
            </a:r>
          </a:p>
          <a:p>
            <a:pPr>
              <a:lnSpc>
                <a:spcPct val="110000"/>
              </a:lnSpc>
            </a:pPr>
            <a:r>
              <a:rPr lang="da-DK" sz="1200" dirty="0">
                <a:sym typeface="Wingdings" panose="05000000000000000000" pitchFamily="2" charset="2"/>
              </a:rPr>
              <a:t> formålet: at adlyde Allah + anses som en solidaritetshandling med mennesker, der sulter af nød</a:t>
            </a:r>
          </a:p>
          <a:p>
            <a:pPr>
              <a:lnSpc>
                <a:spcPct val="110000"/>
              </a:lnSpc>
            </a:pPr>
            <a:r>
              <a:rPr lang="da-DK" sz="1200" dirty="0">
                <a:sym typeface="Wingdings" panose="05000000000000000000" pitchFamily="2" charset="2"/>
              </a:rPr>
              <a:t> I Ramadan er det meget vigtigt at beskæftige sig med koranstudier &amp; åndelige emner</a:t>
            </a:r>
          </a:p>
          <a:p>
            <a:pPr>
              <a:lnSpc>
                <a:spcPct val="110000"/>
              </a:lnSpc>
            </a:pPr>
            <a:r>
              <a:rPr lang="da-DK" sz="1200" dirty="0">
                <a:sym typeface="Wingdings" panose="05000000000000000000" pitchFamily="2" charset="2"/>
              </a:rPr>
              <a:t> den. 27 dag i Ramadan kaldes for Skæbnenatten  anses for den nat, hvor M. modtog sin 1. åbenbaring</a:t>
            </a:r>
          </a:p>
          <a:p>
            <a:pPr>
              <a:lnSpc>
                <a:spcPct val="110000"/>
              </a:lnSpc>
            </a:pPr>
            <a:r>
              <a:rPr lang="da-DK" sz="1200" dirty="0">
                <a:sym typeface="Wingdings" panose="05000000000000000000" pitchFamily="2" charset="2"/>
              </a:rPr>
              <a:t> Dagen efter Ramadan holder man en kæmpe fest: id al-</a:t>
            </a:r>
            <a:r>
              <a:rPr lang="da-DK" sz="1200" dirty="0" err="1">
                <a:sym typeface="Wingdings" panose="05000000000000000000" pitchFamily="2" charset="2"/>
              </a:rPr>
              <a:t>fitr</a:t>
            </a:r>
            <a:r>
              <a:rPr lang="da-DK" sz="1200" dirty="0">
                <a:sym typeface="Wingdings" panose="05000000000000000000" pitchFamily="2" charset="2"/>
              </a:rPr>
              <a:t> (Eid Mubarak!  se </a:t>
            </a:r>
            <a:r>
              <a:rPr lang="da-DK" sz="1200" dirty="0" err="1">
                <a:sym typeface="Wingdings" panose="05000000000000000000" pitchFamily="2" charset="2"/>
              </a:rPr>
              <a:t>feks</a:t>
            </a:r>
            <a:r>
              <a:rPr lang="da-DK" sz="1200" dirty="0">
                <a:sym typeface="Wingdings" panose="05000000000000000000" pitchFamily="2" charset="2"/>
              </a:rPr>
              <a:t>. Snapchat filter…)</a:t>
            </a:r>
            <a:endParaRPr lang="da-DK" sz="1200" dirty="0"/>
          </a:p>
        </p:txBody>
      </p:sp>
      <p:sp>
        <p:nvSpPr>
          <p:cNvPr id="23" name="Rectangle 22">
            <a:extLst>
              <a:ext uri="{FF2B5EF4-FFF2-40B4-BE49-F238E27FC236}">
                <a16:creationId xmlns:a16="http://schemas.microsoft.com/office/drawing/2014/main" id="{9AA76026-5689-4584-8D93-D71D739E61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da-DK"/>
          </a:p>
        </p:txBody>
      </p:sp>
    </p:spTree>
    <p:extLst>
      <p:ext uri="{BB962C8B-B14F-4D97-AF65-F5344CB8AC3E}">
        <p14:creationId xmlns:p14="http://schemas.microsoft.com/office/powerpoint/2010/main" val="2579737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08CB54FC-0B2A-4107-9A70-958B90B765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E37C2319-3584-4F9E-8029-079303F0C49F}"/>
              </a:ext>
            </a:extLst>
          </p:cNvPr>
          <p:cNvSpPr>
            <a:spLocks noGrp="1"/>
          </p:cNvSpPr>
          <p:nvPr>
            <p:ph type="title"/>
          </p:nvPr>
        </p:nvSpPr>
        <p:spPr>
          <a:xfrm>
            <a:off x="6411685" y="634946"/>
            <a:ext cx="5127171" cy="1450757"/>
          </a:xfrm>
        </p:spPr>
        <p:txBody>
          <a:bodyPr>
            <a:normAutofit/>
          </a:bodyPr>
          <a:lstStyle/>
          <a:p>
            <a:r>
              <a:rPr lang="da-DK" dirty="0"/>
              <a:t>Valfart</a:t>
            </a:r>
            <a:endParaRPr lang="da-DK"/>
          </a:p>
        </p:txBody>
      </p:sp>
      <p:cxnSp>
        <p:nvCxnSpPr>
          <p:cNvPr id="12" name="Straight Connector 11">
            <a:extLst>
              <a:ext uri="{FF2B5EF4-FFF2-40B4-BE49-F238E27FC236}">
                <a16:creationId xmlns:a16="http://schemas.microsoft.com/office/drawing/2014/main" id="{7855A9B5-1710-4B19-B0F1-CDFDD4ED5B7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514044" y="2246569"/>
            <a:ext cx="457200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 name="Pladsholder til indhold 2">
            <a:extLst>
              <a:ext uri="{FF2B5EF4-FFF2-40B4-BE49-F238E27FC236}">
                <a16:creationId xmlns:a16="http://schemas.microsoft.com/office/drawing/2014/main" id="{BAD0E18D-7963-4216-9A70-9A20DE57C44F}"/>
              </a:ext>
            </a:extLst>
          </p:cNvPr>
          <p:cNvSpPr>
            <a:spLocks noGrp="1"/>
          </p:cNvSpPr>
          <p:nvPr>
            <p:ph idx="1"/>
          </p:nvPr>
        </p:nvSpPr>
        <p:spPr>
          <a:xfrm>
            <a:off x="6411684" y="2407436"/>
            <a:ext cx="5127172" cy="3461658"/>
          </a:xfrm>
        </p:spPr>
        <p:txBody>
          <a:bodyPr>
            <a:normAutofit/>
          </a:bodyPr>
          <a:lstStyle/>
          <a:p>
            <a:pPr>
              <a:lnSpc>
                <a:spcPct val="110000"/>
              </a:lnSpc>
            </a:pPr>
            <a:r>
              <a:rPr lang="da-DK" sz="1300">
                <a:sym typeface="Wingdings" panose="05000000000000000000" pitchFamily="2" charset="2"/>
              </a:rPr>
              <a:t> Valfarten/pilgrimsrejsen til den hellige by Mekka</a:t>
            </a:r>
          </a:p>
          <a:p>
            <a:pPr>
              <a:lnSpc>
                <a:spcPct val="110000"/>
              </a:lnSpc>
            </a:pPr>
            <a:r>
              <a:rPr lang="da-DK" sz="1300">
                <a:sym typeface="Wingdings" panose="05000000000000000000" pitchFamily="2" charset="2"/>
              </a:rPr>
              <a:t> hvert år i den 12. </a:t>
            </a:r>
            <a:r>
              <a:rPr lang="da-DK" sz="1300" err="1">
                <a:sym typeface="Wingdings" panose="05000000000000000000" pitchFamily="2" charset="2"/>
              </a:rPr>
              <a:t>månede</a:t>
            </a:r>
            <a:r>
              <a:rPr lang="da-DK" sz="1300">
                <a:sym typeface="Wingdings" panose="05000000000000000000" pitchFamily="2" charset="2"/>
              </a:rPr>
              <a:t> (efter </a:t>
            </a:r>
            <a:r>
              <a:rPr lang="da-DK" sz="1300" err="1">
                <a:sym typeface="Wingdings" panose="05000000000000000000" pitchFamily="2" charset="2"/>
              </a:rPr>
              <a:t>islamsk</a:t>
            </a:r>
            <a:r>
              <a:rPr lang="da-DK" sz="1300">
                <a:sym typeface="Wingdings" panose="05000000000000000000" pitchFamily="2" charset="2"/>
              </a:rPr>
              <a:t> tidsregning)</a:t>
            </a:r>
          </a:p>
          <a:p>
            <a:pPr>
              <a:lnSpc>
                <a:spcPct val="110000"/>
              </a:lnSpc>
            </a:pPr>
            <a:r>
              <a:rPr lang="da-DK" sz="1300">
                <a:sym typeface="Wingdings" panose="05000000000000000000" pitchFamily="2" charset="2"/>
              </a:rPr>
              <a:t>I de senere år er antallet af pilgrimsrejsende voldsomt steget, sådan at Saudi-Arabien nu har fået deres eget valfartsministerium + fået bygget ny lufthavn + veje</a:t>
            </a:r>
          </a:p>
          <a:p>
            <a:pPr>
              <a:lnSpc>
                <a:spcPct val="110000"/>
              </a:lnSpc>
            </a:pPr>
            <a:r>
              <a:rPr lang="da-DK" sz="1300">
                <a:sym typeface="Wingdings" panose="05000000000000000000" pitchFamily="2" charset="2"/>
              </a:rPr>
              <a:t> rigtig mange ritualer, der kan iagttages her! + tabuer, man må </a:t>
            </a:r>
            <a:r>
              <a:rPr lang="da-DK" sz="1300" err="1">
                <a:sym typeface="Wingdings" panose="05000000000000000000" pitchFamily="2" charset="2"/>
              </a:rPr>
              <a:t>feks</a:t>
            </a:r>
            <a:r>
              <a:rPr lang="da-DK" sz="1300">
                <a:sym typeface="Wingdings" panose="05000000000000000000" pitchFamily="2" charset="2"/>
              </a:rPr>
              <a:t>. Ikke klippe hår &amp; have samleje under valfarten (varer 5 dage)</a:t>
            </a:r>
          </a:p>
          <a:p>
            <a:pPr>
              <a:lnSpc>
                <a:spcPct val="110000"/>
              </a:lnSpc>
            </a:pPr>
            <a:r>
              <a:rPr lang="da-DK" sz="1300">
                <a:sym typeface="Wingdings" panose="05000000000000000000" pitchFamily="2" charset="2"/>
              </a:rPr>
              <a:t> tager </a:t>
            </a:r>
            <a:r>
              <a:rPr lang="da-DK" sz="1300" err="1">
                <a:sym typeface="Wingdings" panose="05000000000000000000" pitchFamily="2" charset="2"/>
              </a:rPr>
              <a:t>udgangspkt</a:t>
            </a:r>
            <a:r>
              <a:rPr lang="da-DK" sz="1300">
                <a:sym typeface="Wingdings" panose="05000000000000000000" pitchFamily="2" charset="2"/>
              </a:rPr>
              <a:t>. I historien om Abraham: A. fik barn med Hagar, hans kone Sara blev jaloux, så A. sendte H. ud i ørkenen, lige da hun var ved at tørste ihjel lod Allah en kilde springe frem, tæt på </a:t>
            </a:r>
            <a:r>
              <a:rPr lang="da-DK" sz="1300" err="1">
                <a:sym typeface="Wingdings" panose="05000000000000000000" pitchFamily="2" charset="2"/>
              </a:rPr>
              <a:t>Kabaen</a:t>
            </a:r>
            <a:r>
              <a:rPr lang="da-DK" sz="1300">
                <a:sym typeface="Wingdings" panose="05000000000000000000" pitchFamily="2" charset="2"/>
              </a:rPr>
              <a:t>- de 7 gange, man går rundt om </a:t>
            </a:r>
            <a:r>
              <a:rPr lang="da-DK" sz="1300" err="1">
                <a:sym typeface="Wingdings" panose="05000000000000000000" pitchFamily="2" charset="2"/>
              </a:rPr>
              <a:t>kabaen</a:t>
            </a:r>
            <a:r>
              <a:rPr lang="da-DK" sz="1300">
                <a:sym typeface="Wingdings" panose="05000000000000000000" pitchFamily="2" charset="2"/>
              </a:rPr>
              <a:t> symboliserer dermed Hagars løb efter søgen efter vand</a:t>
            </a:r>
          </a:p>
          <a:p>
            <a:pPr marL="0" indent="0">
              <a:lnSpc>
                <a:spcPct val="110000"/>
              </a:lnSpc>
              <a:buNone/>
            </a:pPr>
            <a:endParaRPr lang="da-DK" sz="1300"/>
          </a:p>
        </p:txBody>
      </p:sp>
      <p:sp>
        <p:nvSpPr>
          <p:cNvPr id="14" name="Rectangle 13">
            <a:extLst>
              <a:ext uri="{FF2B5EF4-FFF2-40B4-BE49-F238E27FC236}">
                <a16:creationId xmlns:a16="http://schemas.microsoft.com/office/drawing/2014/main" id="{9AA76026-5689-4584-8D93-D71D739E61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da-DK"/>
          </a:p>
        </p:txBody>
      </p:sp>
    </p:spTree>
    <p:extLst>
      <p:ext uri="{BB962C8B-B14F-4D97-AF65-F5344CB8AC3E}">
        <p14:creationId xmlns:p14="http://schemas.microsoft.com/office/powerpoint/2010/main" val="1718214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da-DK"/>
          </a:p>
        </p:txBody>
      </p:sp>
      <p:sp>
        <p:nvSpPr>
          <p:cNvPr id="2" name="Titel 1">
            <a:extLst>
              <a:ext uri="{FF2B5EF4-FFF2-40B4-BE49-F238E27FC236}">
                <a16:creationId xmlns:a16="http://schemas.microsoft.com/office/drawing/2014/main" id="{5EE59BA2-FBE3-4A61-90A5-13880A43D60E}"/>
              </a:ext>
            </a:extLst>
          </p:cNvPr>
          <p:cNvSpPr>
            <a:spLocks noGrp="1"/>
          </p:cNvSpPr>
          <p:nvPr>
            <p:ph type="title"/>
          </p:nvPr>
        </p:nvSpPr>
        <p:spPr>
          <a:xfrm>
            <a:off x="492370" y="516835"/>
            <a:ext cx="3084844" cy="5772840"/>
          </a:xfrm>
        </p:spPr>
        <p:txBody>
          <a:bodyPr anchor="ctr">
            <a:normAutofit/>
          </a:bodyPr>
          <a:lstStyle/>
          <a:p>
            <a:r>
              <a:rPr lang="da-DK" sz="3600">
                <a:solidFill>
                  <a:schemeClr val="bg1"/>
                </a:solidFill>
              </a:rPr>
              <a:t>De 5 søjler </a:t>
            </a:r>
            <a:r>
              <a:rPr lang="da-DK" sz="3600">
                <a:solidFill>
                  <a:schemeClr val="bg1"/>
                </a:solidFill>
                <a:sym typeface="Wingdings" panose="05000000000000000000" pitchFamily="2" charset="2"/>
              </a:rPr>
              <a:t> Islams religiøse forpligtelser</a:t>
            </a:r>
            <a:endParaRPr lang="da-DK" sz="3600">
              <a:solidFill>
                <a:schemeClr val="bg1"/>
              </a:solidFill>
            </a:endParaRPr>
          </a:p>
        </p:txBody>
      </p:sp>
      <p:graphicFrame>
        <p:nvGraphicFramePr>
          <p:cNvPr id="5" name="Pladsholder til indhold 2">
            <a:extLst>
              <a:ext uri="{FF2B5EF4-FFF2-40B4-BE49-F238E27FC236}">
                <a16:creationId xmlns:a16="http://schemas.microsoft.com/office/drawing/2014/main" id="{C5E79167-9A50-4770-B3BB-BE5CB8C1F5FA}"/>
              </a:ext>
            </a:extLst>
          </p:cNvPr>
          <p:cNvGraphicFramePr>
            <a:graphicFrameLocks noGrp="1"/>
          </p:cNvGraphicFramePr>
          <p:nvPr>
            <p:ph idx="1"/>
            <p:extLst>
              <p:ext uri="{D42A27DB-BD31-4B8C-83A1-F6EECF244321}">
                <p14:modId xmlns:p14="http://schemas.microsoft.com/office/powerpoint/2010/main" val="2809871954"/>
              </p:ext>
            </p:extLst>
          </p:nvPr>
        </p:nvGraphicFramePr>
        <p:xfrm>
          <a:off x="4741863" y="639763"/>
          <a:ext cx="6797675" cy="56499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229362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73ECEC8-0F24-45B8-950F-35FC94BCEA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68190E19-1087-A00F-60F0-81CBCF958E35}"/>
              </a:ext>
            </a:extLst>
          </p:cNvPr>
          <p:cNvSpPr>
            <a:spLocks noGrp="1"/>
          </p:cNvSpPr>
          <p:nvPr>
            <p:ph type="title"/>
          </p:nvPr>
        </p:nvSpPr>
        <p:spPr>
          <a:xfrm>
            <a:off x="642257" y="634946"/>
            <a:ext cx="3690257" cy="1450757"/>
          </a:xfrm>
        </p:spPr>
        <p:txBody>
          <a:bodyPr>
            <a:normAutofit/>
          </a:bodyPr>
          <a:lstStyle/>
          <a:p>
            <a:r>
              <a:rPr lang="da-DK" dirty="0"/>
              <a:t>Opgaver:</a:t>
            </a:r>
          </a:p>
        </p:txBody>
      </p:sp>
      <p:cxnSp>
        <p:nvCxnSpPr>
          <p:cNvPr id="12" name="Straight Connector 11">
            <a:extLst>
              <a:ext uri="{FF2B5EF4-FFF2-40B4-BE49-F238E27FC236}">
                <a16:creationId xmlns:a16="http://schemas.microsoft.com/office/drawing/2014/main" id="{89EB8C68-FF1B-4849-867B-32D29B19F10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0797" y="2250460"/>
            <a:ext cx="34747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 name="Pladsholder til indhold 2">
            <a:extLst>
              <a:ext uri="{FF2B5EF4-FFF2-40B4-BE49-F238E27FC236}">
                <a16:creationId xmlns:a16="http://schemas.microsoft.com/office/drawing/2014/main" id="{2EFD68AC-6FFD-5610-4705-CD3D9478E278}"/>
              </a:ext>
            </a:extLst>
          </p:cNvPr>
          <p:cNvSpPr>
            <a:spLocks noGrp="1"/>
          </p:cNvSpPr>
          <p:nvPr>
            <p:ph idx="1"/>
          </p:nvPr>
        </p:nvSpPr>
        <p:spPr>
          <a:xfrm>
            <a:off x="642257" y="2407436"/>
            <a:ext cx="4000863" cy="3461658"/>
          </a:xfrm>
        </p:spPr>
        <p:txBody>
          <a:bodyPr>
            <a:normAutofit/>
          </a:bodyPr>
          <a:lstStyle/>
          <a:p>
            <a:pPr>
              <a:lnSpc>
                <a:spcPct val="110000"/>
              </a:lnSpc>
            </a:pPr>
            <a:r>
              <a:rPr lang="da-DK" dirty="0"/>
              <a:t>1) Udvælg 1 af de 5 søjler + læs op på den valgte søjle</a:t>
            </a:r>
          </a:p>
          <a:p>
            <a:pPr>
              <a:lnSpc>
                <a:spcPct val="110000"/>
              </a:lnSpc>
            </a:pPr>
            <a:r>
              <a:rPr lang="da-DK" dirty="0"/>
              <a:t>2) Udvælg en profession + lav en case, hvor I tager højde for muslimske borgere &amp; hvor I informerer om jeres søjle + betydningen for en muslim + hvordan man kan integrere muslimerne i en dagligdag i en dansk kontekst</a:t>
            </a:r>
          </a:p>
          <a:p>
            <a:pPr>
              <a:lnSpc>
                <a:spcPct val="110000"/>
              </a:lnSpc>
            </a:pPr>
            <a:endParaRPr lang="da-DK" dirty="0"/>
          </a:p>
        </p:txBody>
      </p:sp>
      <p:sp>
        <p:nvSpPr>
          <p:cNvPr id="14" name="Rectangle 13">
            <a:extLst>
              <a:ext uri="{FF2B5EF4-FFF2-40B4-BE49-F238E27FC236}">
                <a16:creationId xmlns:a16="http://schemas.microsoft.com/office/drawing/2014/main" id="{8B53612E-ADB2-4457-9688-89506397AF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da-DK"/>
          </a:p>
        </p:txBody>
      </p:sp>
    </p:spTree>
    <p:extLst>
      <p:ext uri="{BB962C8B-B14F-4D97-AF65-F5344CB8AC3E}">
        <p14:creationId xmlns:p14="http://schemas.microsoft.com/office/powerpoint/2010/main" val="25288361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7" name="Rectangle 26">
            <a:extLst>
              <a:ext uri="{FF2B5EF4-FFF2-40B4-BE49-F238E27FC236}">
                <a16:creationId xmlns:a16="http://schemas.microsoft.com/office/drawing/2014/main" id="{67B74F2B-9534-4540-96B0-5C8E958B9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2244DEFE-B800-F48C-86E1-A8321F68FC22}"/>
              </a:ext>
            </a:extLst>
          </p:cNvPr>
          <p:cNvSpPr>
            <a:spLocks noGrp="1"/>
          </p:cNvSpPr>
          <p:nvPr>
            <p:ph type="title"/>
          </p:nvPr>
        </p:nvSpPr>
        <p:spPr>
          <a:xfrm>
            <a:off x="5172074" y="286603"/>
            <a:ext cx="5983605" cy="1450757"/>
          </a:xfrm>
        </p:spPr>
        <p:txBody>
          <a:bodyPr>
            <a:normAutofit/>
          </a:bodyPr>
          <a:lstStyle/>
          <a:p>
            <a:r>
              <a:rPr lang="da-DK" dirty="0"/>
              <a:t>Eksempler</a:t>
            </a:r>
          </a:p>
        </p:txBody>
      </p:sp>
      <p:cxnSp>
        <p:nvCxnSpPr>
          <p:cNvPr id="29" name="!!Straight Connector">
            <a:extLst>
              <a:ext uri="{FF2B5EF4-FFF2-40B4-BE49-F238E27FC236}">
                <a16:creationId xmlns:a16="http://schemas.microsoft.com/office/drawing/2014/main" id="{33BECB2B-2CFA-412C-880F-C4B60974936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42903" y="1917852"/>
            <a:ext cx="594360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 name="Pladsholder til indhold 2">
            <a:extLst>
              <a:ext uri="{FF2B5EF4-FFF2-40B4-BE49-F238E27FC236}">
                <a16:creationId xmlns:a16="http://schemas.microsoft.com/office/drawing/2014/main" id="{D1BF067B-60EE-0D7F-F731-BAF43382D29B}"/>
              </a:ext>
            </a:extLst>
          </p:cNvPr>
          <p:cNvSpPr>
            <a:spLocks noGrp="1"/>
          </p:cNvSpPr>
          <p:nvPr>
            <p:ph idx="1"/>
          </p:nvPr>
        </p:nvSpPr>
        <p:spPr>
          <a:xfrm>
            <a:off x="5172074" y="2108201"/>
            <a:ext cx="5983606" cy="3760891"/>
          </a:xfrm>
        </p:spPr>
        <p:txBody>
          <a:bodyPr vert="horz" lIns="0" tIns="45720" rIns="0" bIns="45720" rtlCol="0" anchor="t">
            <a:normAutofit/>
          </a:bodyPr>
          <a:lstStyle/>
          <a:p>
            <a:pPr>
              <a:lnSpc>
                <a:spcPct val="110000"/>
              </a:lnSpc>
            </a:pPr>
            <a:r>
              <a:rPr lang="da-DK" sz="1300"/>
              <a:t>A) Du er </a:t>
            </a:r>
            <a:r>
              <a:rPr lang="da-DK" sz="1300" b="1"/>
              <a:t>lærer</a:t>
            </a:r>
            <a:r>
              <a:rPr lang="da-DK" sz="1300"/>
              <a:t>/</a:t>
            </a:r>
            <a:r>
              <a:rPr lang="da-DK" sz="1300" b="1"/>
              <a:t>pædagog</a:t>
            </a:r>
            <a:r>
              <a:rPr lang="da-DK" sz="1300"/>
              <a:t> i børnehaveklasse/sfo med 2 muslimske børn, som </a:t>
            </a:r>
            <a:r>
              <a:rPr lang="da-DK" sz="1300" dirty="0"/>
              <a:t>holder ramadan – hvad skal de andre børn vide? Hvad gør man til frokost? Hvordan kan man imødekomme de 2 muslimske børn, så de ikke føler sig udenfor?</a:t>
            </a:r>
          </a:p>
          <a:p>
            <a:pPr>
              <a:lnSpc>
                <a:spcPct val="110000"/>
              </a:lnSpc>
            </a:pPr>
            <a:r>
              <a:rPr lang="da-DK" sz="1300" dirty="0"/>
              <a:t>B) Du er </a:t>
            </a:r>
            <a:r>
              <a:rPr lang="da-DK" sz="1300" b="1" dirty="0"/>
              <a:t>leder af et plejehjem </a:t>
            </a:r>
            <a:r>
              <a:rPr lang="da-DK" sz="1300" dirty="0"/>
              <a:t>og borgeren ”Muhammed” ankommer om lidt – hvad skal dit personale vide? Hvordan integrerer man Muhammed og får ham til at føle sig velkommen? Er der mulighed for de daglige bønner? Hvorfor er de bønner særligt vigtigt for ham?</a:t>
            </a:r>
          </a:p>
          <a:p>
            <a:pPr>
              <a:lnSpc>
                <a:spcPct val="110000"/>
              </a:lnSpc>
            </a:pPr>
            <a:r>
              <a:rPr lang="da-DK" sz="1300" dirty="0"/>
              <a:t>C) Du er </a:t>
            </a:r>
            <a:r>
              <a:rPr lang="da-DK" sz="1300" b="1" dirty="0"/>
              <a:t>SOSU / Sygeplejerske </a:t>
            </a:r>
            <a:r>
              <a:rPr lang="da-DK" sz="1300" dirty="0"/>
              <a:t>på sygehus/ i hjemmeplejen og har en patient, som ABSOLUT skal afsted på pilgrim i næste måned – hvorfor er det så vigtigt for vedkommende, at komme afsted? Hvordan kan man imødekomme ønsket? Alternativer? Er vedkommende alligevel en god muslim?</a:t>
            </a:r>
          </a:p>
          <a:p>
            <a:pPr>
              <a:lnSpc>
                <a:spcPct val="110000"/>
              </a:lnSpc>
            </a:pPr>
            <a:r>
              <a:rPr lang="da-DK" sz="1300" dirty="0"/>
              <a:t>D… ? </a:t>
            </a:r>
          </a:p>
          <a:p>
            <a:pPr>
              <a:lnSpc>
                <a:spcPct val="110000"/>
              </a:lnSpc>
            </a:pPr>
            <a:endParaRPr lang="da-DK" sz="1300" dirty="0"/>
          </a:p>
        </p:txBody>
      </p:sp>
      <p:sp>
        <p:nvSpPr>
          <p:cNvPr id="31" name="Rectangle 30">
            <a:extLst>
              <a:ext uri="{FF2B5EF4-FFF2-40B4-BE49-F238E27FC236}">
                <a16:creationId xmlns:a16="http://schemas.microsoft.com/office/drawing/2014/main" id="{C1B60310-C5C3-46A0-A452-2A0B008434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da-DK"/>
          </a:p>
        </p:txBody>
      </p:sp>
    </p:spTree>
    <p:extLst>
      <p:ext uri="{BB962C8B-B14F-4D97-AF65-F5344CB8AC3E}">
        <p14:creationId xmlns:p14="http://schemas.microsoft.com/office/powerpoint/2010/main" val="42869352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9E3965E-AC41-4711-9D10-E25ABB132D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da-DK"/>
          </a:p>
        </p:txBody>
      </p:sp>
      <p:cxnSp>
        <p:nvCxnSpPr>
          <p:cNvPr id="12" name="Straight Connector 11">
            <a:extLst>
              <a:ext uri="{FF2B5EF4-FFF2-40B4-BE49-F238E27FC236}">
                <a16:creationId xmlns:a16="http://schemas.microsoft.com/office/drawing/2014/main" id="{1F5DC8C3-BA5F-4EED-BB9A-A14272BD82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useBgFill="1">
        <p:nvSpPr>
          <p:cNvPr id="14" name="Rectangle 13">
            <a:extLst>
              <a:ext uri="{FF2B5EF4-FFF2-40B4-BE49-F238E27FC236}">
                <a16:creationId xmlns:a16="http://schemas.microsoft.com/office/drawing/2014/main" id="{2779F603-B669-4AD6-82F9-E09F76165B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EF91384D-C168-2D7B-F224-23C5F660A71D}"/>
              </a:ext>
            </a:extLst>
          </p:cNvPr>
          <p:cNvSpPr>
            <a:spLocks noGrp="1"/>
          </p:cNvSpPr>
          <p:nvPr>
            <p:ph type="title"/>
          </p:nvPr>
        </p:nvSpPr>
        <p:spPr>
          <a:xfrm>
            <a:off x="1097280" y="758952"/>
            <a:ext cx="5536780" cy="3566160"/>
          </a:xfrm>
        </p:spPr>
        <p:txBody>
          <a:bodyPr vert="horz" lIns="91440" tIns="45720" rIns="91440" bIns="45720" rtlCol="0" anchor="b">
            <a:normAutofit/>
          </a:bodyPr>
          <a:lstStyle/>
          <a:p>
            <a:r>
              <a:rPr lang="en-US" sz="6200">
                <a:solidFill>
                  <a:schemeClr val="tx1">
                    <a:lumMod val="85000"/>
                    <a:lumOff val="15000"/>
                  </a:schemeClr>
                </a:solidFill>
              </a:rPr>
              <a:t>Plakaterne præsenteres foran klassen </a:t>
            </a:r>
            <a:r>
              <a:rPr lang="en-US" sz="6200">
                <a:solidFill>
                  <a:schemeClr val="tx1">
                    <a:lumMod val="85000"/>
                    <a:lumOff val="15000"/>
                  </a:schemeClr>
                </a:solidFill>
                <a:sym typeface="Wingdings" panose="05000000000000000000" pitchFamily="2" charset="2"/>
              </a:rPr>
              <a:t></a:t>
            </a:r>
            <a:endParaRPr lang="en-US" sz="6200">
              <a:solidFill>
                <a:schemeClr val="tx1">
                  <a:lumMod val="85000"/>
                  <a:lumOff val="15000"/>
                </a:schemeClr>
              </a:solidFill>
            </a:endParaRPr>
          </a:p>
        </p:txBody>
      </p:sp>
      <p:cxnSp>
        <p:nvCxnSpPr>
          <p:cNvPr id="16" name="Straight Connector 15">
            <a:extLst>
              <a:ext uri="{FF2B5EF4-FFF2-40B4-BE49-F238E27FC236}">
                <a16:creationId xmlns:a16="http://schemas.microsoft.com/office/drawing/2014/main" id="{7ABFD994-C2DC-4E7D-9411-C7FF7813EF4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47660" y="4485132"/>
            <a:ext cx="548640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596FA172-921E-4C46-94E3-3FC0695A7A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da-DK"/>
          </a:p>
        </p:txBody>
      </p:sp>
      <p:sp>
        <p:nvSpPr>
          <p:cNvPr id="4" name="Pladsholder til indhold 3">
            <a:extLst>
              <a:ext uri="{FF2B5EF4-FFF2-40B4-BE49-F238E27FC236}">
                <a16:creationId xmlns:a16="http://schemas.microsoft.com/office/drawing/2014/main" id="{1A9561A7-9BCF-16EB-D882-CC1CC2B788C9}"/>
              </a:ext>
            </a:extLst>
          </p:cNvPr>
          <p:cNvSpPr>
            <a:spLocks noGrp="1"/>
          </p:cNvSpPr>
          <p:nvPr>
            <p:ph idx="1"/>
          </p:nvPr>
        </p:nvSpPr>
        <p:spPr/>
        <p:txBody>
          <a:bodyPr/>
          <a:lstStyle/>
          <a:p>
            <a:endParaRPr lang="da-DK"/>
          </a:p>
        </p:txBody>
      </p:sp>
    </p:spTree>
    <p:extLst>
      <p:ext uri="{BB962C8B-B14F-4D97-AF65-F5344CB8AC3E}">
        <p14:creationId xmlns:p14="http://schemas.microsoft.com/office/powerpoint/2010/main" val="11584763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F4FAA6B4-BAFB-4474-9B14-DC83A90965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E2CF1EFF-ECB5-40CF-A221-D21E2375DD74}"/>
              </a:ext>
            </a:extLst>
          </p:cNvPr>
          <p:cNvSpPr>
            <a:spLocks noGrp="1"/>
          </p:cNvSpPr>
          <p:nvPr>
            <p:ph type="title"/>
          </p:nvPr>
        </p:nvSpPr>
        <p:spPr>
          <a:xfrm>
            <a:off x="1097280" y="286603"/>
            <a:ext cx="10058400" cy="1450757"/>
          </a:xfrm>
        </p:spPr>
        <p:txBody>
          <a:bodyPr>
            <a:normAutofit/>
          </a:bodyPr>
          <a:lstStyle/>
          <a:p>
            <a:r>
              <a:rPr lang="da-DK" dirty="0"/>
              <a:t>Trosbekendelsen</a:t>
            </a:r>
            <a:endParaRPr lang="da-DK"/>
          </a:p>
        </p:txBody>
      </p:sp>
      <p:cxnSp>
        <p:nvCxnSpPr>
          <p:cNvPr id="12" name="!!Straight Connector">
            <a:extLst>
              <a:ext uri="{FF2B5EF4-FFF2-40B4-BE49-F238E27FC236}">
                <a16:creationId xmlns:a16="http://schemas.microsoft.com/office/drawing/2014/main" id="{4364CDC3-ADB0-4691-9286-5925F160C2D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 name="Pladsholder til indhold 2">
            <a:extLst>
              <a:ext uri="{FF2B5EF4-FFF2-40B4-BE49-F238E27FC236}">
                <a16:creationId xmlns:a16="http://schemas.microsoft.com/office/drawing/2014/main" id="{B401E43C-5F48-4714-96D1-61FD475A4410}"/>
              </a:ext>
            </a:extLst>
          </p:cNvPr>
          <p:cNvSpPr>
            <a:spLocks noGrp="1"/>
          </p:cNvSpPr>
          <p:nvPr>
            <p:ph idx="1"/>
          </p:nvPr>
        </p:nvSpPr>
        <p:spPr>
          <a:xfrm>
            <a:off x="1097280" y="2108201"/>
            <a:ext cx="5575367" cy="3760891"/>
          </a:xfrm>
        </p:spPr>
        <p:txBody>
          <a:bodyPr>
            <a:normAutofit/>
          </a:bodyPr>
          <a:lstStyle/>
          <a:p>
            <a:pPr>
              <a:lnSpc>
                <a:spcPct val="110000"/>
              </a:lnSpc>
            </a:pPr>
            <a:r>
              <a:rPr lang="da-DK" sz="1500" dirty="0"/>
              <a:t>”Jeg vidner, at der er ingen gud udover Gud, og Muhammed er hans sendebud”</a:t>
            </a:r>
          </a:p>
          <a:p>
            <a:pPr>
              <a:lnSpc>
                <a:spcPct val="110000"/>
              </a:lnSpc>
            </a:pPr>
            <a:r>
              <a:rPr lang="da-DK" sz="1500" i="1" dirty="0" err="1">
                <a:solidFill>
                  <a:schemeClr val="accent3"/>
                </a:solidFill>
              </a:rPr>
              <a:t>ašhadu</a:t>
            </a:r>
            <a:r>
              <a:rPr lang="da-DK" sz="1500" i="1" dirty="0">
                <a:solidFill>
                  <a:schemeClr val="accent3"/>
                </a:solidFill>
              </a:rPr>
              <a:t> 'an </a:t>
            </a:r>
            <a:r>
              <a:rPr lang="da-DK" sz="1500" i="1" dirty="0" err="1">
                <a:solidFill>
                  <a:schemeClr val="accent3"/>
                </a:solidFill>
              </a:rPr>
              <a:t>lā</a:t>
            </a:r>
            <a:r>
              <a:rPr lang="da-DK" sz="1500" i="1" dirty="0">
                <a:solidFill>
                  <a:schemeClr val="accent3"/>
                </a:solidFill>
              </a:rPr>
              <a:t> '</a:t>
            </a:r>
            <a:r>
              <a:rPr lang="da-DK" sz="1500" i="1" dirty="0" err="1">
                <a:solidFill>
                  <a:schemeClr val="accent3"/>
                </a:solidFill>
              </a:rPr>
              <a:t>ilāha</a:t>
            </a:r>
            <a:r>
              <a:rPr lang="da-DK" sz="1500" i="1" dirty="0">
                <a:solidFill>
                  <a:schemeClr val="accent3"/>
                </a:solidFill>
              </a:rPr>
              <a:t> '</a:t>
            </a:r>
            <a:r>
              <a:rPr lang="da-DK" sz="1500" i="1" dirty="0" err="1">
                <a:solidFill>
                  <a:schemeClr val="accent3"/>
                </a:solidFill>
              </a:rPr>
              <a:t>illā</a:t>
            </a:r>
            <a:r>
              <a:rPr lang="da-DK" sz="1500" i="1" dirty="0">
                <a:solidFill>
                  <a:schemeClr val="accent3"/>
                </a:solidFill>
              </a:rPr>
              <a:t> </a:t>
            </a:r>
            <a:r>
              <a:rPr lang="da-DK" sz="1500" i="1" dirty="0" err="1">
                <a:solidFill>
                  <a:schemeClr val="accent3"/>
                </a:solidFill>
              </a:rPr>
              <a:t>llāhu</a:t>
            </a:r>
            <a:r>
              <a:rPr lang="da-DK" sz="1500" i="1" dirty="0">
                <a:solidFill>
                  <a:schemeClr val="accent3"/>
                </a:solidFill>
              </a:rPr>
              <a:t> </a:t>
            </a:r>
            <a:r>
              <a:rPr lang="da-DK" sz="1500" i="1" dirty="0" err="1">
                <a:solidFill>
                  <a:schemeClr val="accent3"/>
                </a:solidFill>
              </a:rPr>
              <a:t>wa</a:t>
            </a:r>
            <a:r>
              <a:rPr lang="da-DK" sz="1500" i="1" dirty="0">
                <a:solidFill>
                  <a:schemeClr val="accent3"/>
                </a:solidFill>
              </a:rPr>
              <a:t> '</a:t>
            </a:r>
            <a:r>
              <a:rPr lang="da-DK" sz="1500" i="1" dirty="0" err="1">
                <a:solidFill>
                  <a:schemeClr val="accent3"/>
                </a:solidFill>
              </a:rPr>
              <a:t>ašhadu</a:t>
            </a:r>
            <a:r>
              <a:rPr lang="da-DK" sz="1500" i="1" dirty="0">
                <a:solidFill>
                  <a:schemeClr val="accent3"/>
                </a:solidFill>
              </a:rPr>
              <a:t> '</a:t>
            </a:r>
            <a:r>
              <a:rPr lang="da-DK" sz="1500" i="1" dirty="0" err="1">
                <a:solidFill>
                  <a:schemeClr val="accent3"/>
                </a:solidFill>
              </a:rPr>
              <a:t>anna</a:t>
            </a:r>
            <a:r>
              <a:rPr lang="da-DK" sz="1500" i="1" dirty="0">
                <a:solidFill>
                  <a:schemeClr val="accent3"/>
                </a:solidFill>
              </a:rPr>
              <a:t> </a:t>
            </a:r>
            <a:r>
              <a:rPr lang="da-DK" sz="1500" i="1" dirty="0" err="1">
                <a:solidFill>
                  <a:schemeClr val="accent3"/>
                </a:solidFill>
              </a:rPr>
              <a:t>muḥammadun</a:t>
            </a:r>
            <a:r>
              <a:rPr lang="da-DK" sz="1500" i="1" dirty="0">
                <a:solidFill>
                  <a:schemeClr val="accent3"/>
                </a:solidFill>
              </a:rPr>
              <a:t> </a:t>
            </a:r>
            <a:r>
              <a:rPr lang="da-DK" sz="1500" i="1" dirty="0" err="1">
                <a:solidFill>
                  <a:schemeClr val="accent3"/>
                </a:solidFill>
              </a:rPr>
              <a:t>rasūlu</a:t>
            </a:r>
            <a:r>
              <a:rPr lang="da-DK" sz="1500" i="1" dirty="0">
                <a:solidFill>
                  <a:schemeClr val="accent3"/>
                </a:solidFill>
              </a:rPr>
              <a:t> </a:t>
            </a:r>
            <a:r>
              <a:rPr lang="da-DK" sz="1500" i="1" dirty="0" err="1">
                <a:solidFill>
                  <a:schemeClr val="accent3"/>
                </a:solidFill>
              </a:rPr>
              <a:t>llāhi</a:t>
            </a:r>
            <a:endParaRPr lang="da-DK" sz="1500" i="1" dirty="0">
              <a:solidFill>
                <a:schemeClr val="accent3"/>
              </a:solidFill>
            </a:endParaRPr>
          </a:p>
          <a:p>
            <a:pPr>
              <a:lnSpc>
                <a:spcPct val="110000"/>
              </a:lnSpc>
            </a:pPr>
            <a:r>
              <a:rPr lang="da-DK" sz="1500" dirty="0"/>
              <a:t>Udtaler man disse ord er man muslim (under visse forudsætninger, at den </a:t>
            </a:r>
            <a:r>
              <a:rPr lang="da-DK" sz="1500" dirty="0" err="1"/>
              <a:t>feks</a:t>
            </a:r>
            <a:r>
              <a:rPr lang="da-DK" sz="1500" dirty="0"/>
              <a:t>. Skal menes &amp; siges højt og tydeligt)</a:t>
            </a:r>
          </a:p>
          <a:p>
            <a:pPr>
              <a:lnSpc>
                <a:spcPct val="110000"/>
              </a:lnSpc>
            </a:pPr>
            <a:r>
              <a:rPr lang="da-DK" sz="1500" dirty="0"/>
              <a:t>- En skik: når et barn bliver født, hvisker faderen dette i babyens øre, så det er det første babyen hører</a:t>
            </a:r>
          </a:p>
          <a:p>
            <a:pPr>
              <a:lnSpc>
                <a:spcPct val="110000"/>
              </a:lnSpc>
            </a:pPr>
            <a:r>
              <a:rPr lang="da-DK" sz="1500" dirty="0"/>
              <a:t>- Disse ord indgår i kaldet til bøn </a:t>
            </a:r>
            <a:r>
              <a:rPr lang="da-DK" sz="1500" dirty="0">
                <a:sym typeface="Wingdings" panose="05000000000000000000" pitchFamily="2" charset="2"/>
              </a:rPr>
              <a:t> udtrykker dermed Islams grundlæggende lære &amp; samtidig en del af det rituelle mønster</a:t>
            </a:r>
          </a:p>
          <a:p>
            <a:pPr>
              <a:lnSpc>
                <a:spcPct val="110000"/>
              </a:lnSpc>
            </a:pPr>
            <a:r>
              <a:rPr lang="da-DK" sz="1500" dirty="0">
                <a:sym typeface="Wingdings" panose="05000000000000000000" pitchFamily="2" charset="2"/>
              </a:rPr>
              <a:t>- fremhæver to centrale dogmer: hvilke?</a:t>
            </a:r>
            <a:endParaRPr lang="da-DK" sz="1500" dirty="0"/>
          </a:p>
        </p:txBody>
      </p:sp>
      <p:sp>
        <p:nvSpPr>
          <p:cNvPr id="14" name="Rectangle 13">
            <a:extLst>
              <a:ext uri="{FF2B5EF4-FFF2-40B4-BE49-F238E27FC236}">
                <a16:creationId xmlns:a16="http://schemas.microsoft.com/office/drawing/2014/main" id="{DB148495-5F82-48E2-A76C-C8E1C89499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da-DK"/>
          </a:p>
        </p:txBody>
      </p:sp>
    </p:spTree>
    <p:extLst>
      <p:ext uri="{BB962C8B-B14F-4D97-AF65-F5344CB8AC3E}">
        <p14:creationId xmlns:p14="http://schemas.microsoft.com/office/powerpoint/2010/main" val="9064697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CAB5755-A6B6-4511-BDD2-021BA890B38F}"/>
              </a:ext>
            </a:extLst>
          </p:cNvPr>
          <p:cNvSpPr>
            <a:spLocks noGrp="1"/>
          </p:cNvSpPr>
          <p:nvPr>
            <p:ph type="title"/>
          </p:nvPr>
        </p:nvSpPr>
        <p:spPr/>
        <p:txBody>
          <a:bodyPr/>
          <a:lstStyle/>
          <a:p>
            <a:endParaRPr lang="da-DK"/>
          </a:p>
        </p:txBody>
      </p:sp>
      <p:sp>
        <p:nvSpPr>
          <p:cNvPr id="3" name="Pladsholder til indhold 2">
            <a:extLst>
              <a:ext uri="{FF2B5EF4-FFF2-40B4-BE49-F238E27FC236}">
                <a16:creationId xmlns:a16="http://schemas.microsoft.com/office/drawing/2014/main" id="{DC17A487-F0EB-41DB-A869-AB6E6D795101}"/>
              </a:ext>
            </a:extLst>
          </p:cNvPr>
          <p:cNvSpPr>
            <a:spLocks noGrp="1"/>
          </p:cNvSpPr>
          <p:nvPr>
            <p:ph idx="1"/>
          </p:nvPr>
        </p:nvSpPr>
        <p:spPr/>
        <p:txBody>
          <a:bodyPr/>
          <a:lstStyle/>
          <a:p>
            <a:r>
              <a:rPr lang="da-DK" dirty="0">
                <a:sym typeface="Wingdings" panose="05000000000000000000" pitchFamily="2" charset="2"/>
              </a:rPr>
              <a:t> Allahs enhed (</a:t>
            </a:r>
            <a:r>
              <a:rPr lang="da-DK" dirty="0" err="1">
                <a:sym typeface="Wingdings" panose="05000000000000000000" pitchFamily="2" charset="2"/>
              </a:rPr>
              <a:t>tawid</a:t>
            </a:r>
            <a:r>
              <a:rPr lang="da-DK" dirty="0">
                <a:sym typeface="Wingdings" panose="05000000000000000000" pitchFamily="2" charset="2"/>
              </a:rPr>
              <a:t>) MONOTEISMEN</a:t>
            </a:r>
          </a:p>
          <a:p>
            <a:r>
              <a:rPr lang="da-DK" dirty="0">
                <a:sym typeface="Wingdings" panose="05000000000000000000" pitchFamily="2" charset="2"/>
              </a:rPr>
              <a:t> Muhammeds særlige status</a:t>
            </a:r>
            <a:endParaRPr lang="da-DK" dirty="0"/>
          </a:p>
        </p:txBody>
      </p:sp>
    </p:spTree>
    <p:extLst>
      <p:ext uri="{BB962C8B-B14F-4D97-AF65-F5344CB8AC3E}">
        <p14:creationId xmlns:p14="http://schemas.microsoft.com/office/powerpoint/2010/main" val="4553262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5" name="Rectangle 18">
            <a:extLst>
              <a:ext uri="{FF2B5EF4-FFF2-40B4-BE49-F238E27FC236}">
                <a16:creationId xmlns:a16="http://schemas.microsoft.com/office/drawing/2014/main" id="{13BCCAE5-A35B-4B66-A4A7-E23C34A403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69663275-3FA9-43C2-A868-01C14602CA72}"/>
              </a:ext>
            </a:extLst>
          </p:cNvPr>
          <p:cNvSpPr>
            <a:spLocks noGrp="1"/>
          </p:cNvSpPr>
          <p:nvPr>
            <p:ph type="title"/>
          </p:nvPr>
        </p:nvSpPr>
        <p:spPr>
          <a:xfrm>
            <a:off x="1036320" y="286603"/>
            <a:ext cx="10058400" cy="1450757"/>
          </a:xfrm>
        </p:spPr>
        <p:txBody>
          <a:bodyPr>
            <a:normAutofit/>
          </a:bodyPr>
          <a:lstStyle/>
          <a:p>
            <a:r>
              <a:rPr lang="da-DK"/>
              <a:t>Bøn</a:t>
            </a:r>
          </a:p>
        </p:txBody>
      </p:sp>
      <p:cxnSp>
        <p:nvCxnSpPr>
          <p:cNvPr id="26" name="Straight Connector 20">
            <a:extLst>
              <a:ext uri="{FF2B5EF4-FFF2-40B4-BE49-F238E27FC236}">
                <a16:creationId xmlns:a16="http://schemas.microsoft.com/office/drawing/2014/main" id="{6987BDFB-DE64-4B56-B44F-45FAE19FA9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06573" y="1895846"/>
            <a:ext cx="978408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7" name="Graphic 6" descr="Møde">
            <a:extLst>
              <a:ext uri="{FF2B5EF4-FFF2-40B4-BE49-F238E27FC236}">
                <a16:creationId xmlns:a16="http://schemas.microsoft.com/office/drawing/2014/main" id="{590FDE93-D70F-4746-98A3-A8CD756865B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p:blipFill>
        <p:spPr>
          <a:xfrm>
            <a:off x="1031509" y="2472903"/>
            <a:ext cx="3031484" cy="3031484"/>
          </a:xfrm>
          <a:prstGeom prst="rect">
            <a:avLst/>
          </a:prstGeom>
        </p:spPr>
      </p:pic>
      <p:sp>
        <p:nvSpPr>
          <p:cNvPr id="3" name="Pladsholder til indhold 2">
            <a:extLst>
              <a:ext uri="{FF2B5EF4-FFF2-40B4-BE49-F238E27FC236}">
                <a16:creationId xmlns:a16="http://schemas.microsoft.com/office/drawing/2014/main" id="{2A197B48-CF99-42B7-B111-1D36F05F1176}"/>
              </a:ext>
            </a:extLst>
          </p:cNvPr>
          <p:cNvSpPr>
            <a:spLocks noGrp="1"/>
          </p:cNvSpPr>
          <p:nvPr>
            <p:ph idx="1"/>
          </p:nvPr>
        </p:nvSpPr>
        <p:spPr>
          <a:xfrm>
            <a:off x="4706460" y="2108201"/>
            <a:ext cx="6388260" cy="3760891"/>
          </a:xfrm>
        </p:spPr>
        <p:txBody>
          <a:bodyPr>
            <a:normAutofit/>
          </a:bodyPr>
          <a:lstStyle/>
          <a:p>
            <a:pPr>
              <a:lnSpc>
                <a:spcPct val="110000"/>
              </a:lnSpc>
            </a:pPr>
            <a:r>
              <a:rPr lang="da-DK" sz="1400">
                <a:sym typeface="Wingdings" panose="05000000000000000000" pitchFamily="2" charset="2"/>
              </a:rPr>
              <a:t> De 5 daglige bønner er en tilbedelse af Gud</a:t>
            </a:r>
          </a:p>
          <a:p>
            <a:pPr>
              <a:lnSpc>
                <a:spcPct val="110000"/>
              </a:lnSpc>
            </a:pPr>
            <a:r>
              <a:rPr lang="da-DK" sz="1400">
                <a:sym typeface="Wingdings" panose="05000000000000000000" pitchFamily="2" charset="2"/>
              </a:rPr>
              <a:t> man viser her sin hengivelse til Allah</a:t>
            </a:r>
          </a:p>
          <a:p>
            <a:pPr>
              <a:lnSpc>
                <a:spcPct val="110000"/>
              </a:lnSpc>
            </a:pPr>
            <a:r>
              <a:rPr lang="da-DK" sz="1400">
                <a:sym typeface="Wingdings" panose="05000000000000000000" pitchFamily="2" charset="2"/>
              </a:rPr>
              <a:t> Bønnen skal foregår indenfor bestemte tidspkt´er + kræver forberedelser som feks. Rituel vask + man skal vende sig mod Mekka &amp; have den rigtige påklædning på</a:t>
            </a:r>
          </a:p>
          <a:p>
            <a:pPr>
              <a:lnSpc>
                <a:spcPct val="110000"/>
              </a:lnSpc>
            </a:pPr>
            <a:r>
              <a:rPr lang="da-DK" sz="1400">
                <a:sym typeface="Wingdings" panose="05000000000000000000" pitchFamily="2" charset="2"/>
              </a:rPr>
              <a:t> intentionen bag bønnen er meget vigtigt for hengivelsen til Allah!</a:t>
            </a:r>
          </a:p>
          <a:p>
            <a:pPr>
              <a:lnSpc>
                <a:spcPct val="110000"/>
              </a:lnSpc>
            </a:pPr>
            <a:r>
              <a:rPr lang="da-DK" sz="1400">
                <a:sym typeface="Wingdings" panose="05000000000000000000" pitchFamily="2" charset="2"/>
              </a:rPr>
              <a:t> bønnen kan udføres overalt (ikke på toilettet eller andre urene steder) MEN Muhammed har angiveligt sagt, at fællesbønnen i moskeen er 15 gange så værdifuld end at bede alene </a:t>
            </a:r>
          </a:p>
          <a:p>
            <a:pPr>
              <a:lnSpc>
                <a:spcPct val="110000"/>
              </a:lnSpc>
            </a:pPr>
            <a:r>
              <a:rPr lang="da-DK" sz="1400">
                <a:sym typeface="Wingdings" panose="05000000000000000000" pitchFamily="2" charset="2"/>
              </a:rPr>
              <a:t> hvilken fællesbøn kender vi fra Islam?</a:t>
            </a:r>
          </a:p>
          <a:p>
            <a:pPr>
              <a:lnSpc>
                <a:spcPct val="110000"/>
              </a:lnSpc>
            </a:pPr>
            <a:r>
              <a:rPr lang="da-DK" sz="1400">
                <a:sym typeface="Wingdings" panose="05000000000000000000" pitchFamily="2" charset="2"/>
              </a:rPr>
              <a:t> Moske : der hvor man kaster sig ned</a:t>
            </a:r>
            <a:endParaRPr lang="da-DK" sz="1400" dirty="0"/>
          </a:p>
        </p:txBody>
      </p:sp>
      <p:sp>
        <p:nvSpPr>
          <p:cNvPr id="27" name="Rectangle 22">
            <a:extLst>
              <a:ext uri="{FF2B5EF4-FFF2-40B4-BE49-F238E27FC236}">
                <a16:creationId xmlns:a16="http://schemas.microsoft.com/office/drawing/2014/main" id="{9E4CE3CF-6887-4947-8090-EC10F183F2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da-DK"/>
          </a:p>
        </p:txBody>
      </p:sp>
    </p:spTree>
    <p:extLst>
      <p:ext uri="{BB962C8B-B14F-4D97-AF65-F5344CB8AC3E}">
        <p14:creationId xmlns:p14="http://schemas.microsoft.com/office/powerpoint/2010/main" val="18979787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8" name="Rectangle 27">
            <a:extLst>
              <a:ext uri="{FF2B5EF4-FFF2-40B4-BE49-F238E27FC236}">
                <a16:creationId xmlns:a16="http://schemas.microsoft.com/office/drawing/2014/main" id="{67B74F2B-9534-4540-96B0-5C8E958B9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AC87F5F0-3298-4B53-977F-92AA18259399}"/>
              </a:ext>
            </a:extLst>
          </p:cNvPr>
          <p:cNvSpPr>
            <a:spLocks noGrp="1"/>
          </p:cNvSpPr>
          <p:nvPr>
            <p:ph type="title"/>
          </p:nvPr>
        </p:nvSpPr>
        <p:spPr>
          <a:xfrm>
            <a:off x="5172074" y="286603"/>
            <a:ext cx="5983605" cy="1450757"/>
          </a:xfrm>
        </p:spPr>
        <p:txBody>
          <a:bodyPr>
            <a:normAutofit/>
          </a:bodyPr>
          <a:lstStyle/>
          <a:p>
            <a:r>
              <a:rPr lang="da-DK" dirty="0"/>
              <a:t>Almisse</a:t>
            </a:r>
            <a:endParaRPr lang="da-DK"/>
          </a:p>
        </p:txBody>
      </p:sp>
      <p:cxnSp>
        <p:nvCxnSpPr>
          <p:cNvPr id="30" name="!!Straight Connector">
            <a:extLst>
              <a:ext uri="{FF2B5EF4-FFF2-40B4-BE49-F238E27FC236}">
                <a16:creationId xmlns:a16="http://schemas.microsoft.com/office/drawing/2014/main" id="{33BECB2B-2CFA-412C-880F-C4B60974936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42903" y="1917852"/>
            <a:ext cx="594360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 name="Pladsholder til indhold 2">
            <a:extLst>
              <a:ext uri="{FF2B5EF4-FFF2-40B4-BE49-F238E27FC236}">
                <a16:creationId xmlns:a16="http://schemas.microsoft.com/office/drawing/2014/main" id="{6F0D93E0-E9AC-4315-B9EF-FE5E1345808C}"/>
              </a:ext>
            </a:extLst>
          </p:cNvPr>
          <p:cNvSpPr>
            <a:spLocks noGrp="1"/>
          </p:cNvSpPr>
          <p:nvPr>
            <p:ph idx="1"/>
          </p:nvPr>
        </p:nvSpPr>
        <p:spPr>
          <a:xfrm>
            <a:off x="5172074" y="2108201"/>
            <a:ext cx="5983606" cy="3760891"/>
          </a:xfrm>
        </p:spPr>
        <p:txBody>
          <a:bodyPr>
            <a:normAutofit/>
          </a:bodyPr>
          <a:lstStyle/>
          <a:p>
            <a:r>
              <a:rPr lang="da-DK" dirty="0">
                <a:sym typeface="Wingdings" panose="05000000000000000000" pitchFamily="2" charset="2"/>
              </a:rPr>
              <a:t> arabisk </a:t>
            </a:r>
            <a:r>
              <a:rPr lang="da-DK" dirty="0" err="1">
                <a:sym typeface="Wingdings" panose="05000000000000000000" pitchFamily="2" charset="2"/>
              </a:rPr>
              <a:t>zakat</a:t>
            </a:r>
            <a:r>
              <a:rPr lang="da-DK" dirty="0">
                <a:sym typeface="Wingdings" panose="05000000000000000000" pitchFamily="2" charset="2"/>
              </a:rPr>
              <a:t>: udtryk for viljen til at dele sit overskud med </a:t>
            </a:r>
            <a:r>
              <a:rPr lang="da-DK" dirty="0" err="1">
                <a:sym typeface="Wingdings" panose="05000000000000000000" pitchFamily="2" charset="2"/>
              </a:rPr>
              <a:t>ehver</a:t>
            </a:r>
            <a:r>
              <a:rPr lang="da-DK" dirty="0">
                <a:sym typeface="Wingdings" panose="05000000000000000000" pitchFamily="2" charset="2"/>
              </a:rPr>
              <a:t>, som er dårligere stillet end en selv</a:t>
            </a:r>
          </a:p>
          <a:p>
            <a:r>
              <a:rPr lang="da-DK" dirty="0">
                <a:sym typeface="Wingdings" panose="05000000000000000000" pitchFamily="2" charset="2"/>
              </a:rPr>
              <a:t> </a:t>
            </a:r>
            <a:r>
              <a:rPr lang="da-DK" dirty="0" err="1">
                <a:sym typeface="Wingdings" panose="05000000000000000000" pitchFamily="2" charset="2"/>
              </a:rPr>
              <a:t>zakat</a:t>
            </a:r>
            <a:r>
              <a:rPr lang="da-DK" dirty="0">
                <a:sym typeface="Wingdings" panose="05000000000000000000" pitchFamily="2" charset="2"/>
              </a:rPr>
              <a:t> er sat ind i et system, alt efter de forskellige landes regler er det ca. 2,5% af det man ejer, som man giver til syge &amp; fattige</a:t>
            </a:r>
          </a:p>
          <a:p>
            <a:r>
              <a:rPr lang="da-DK" dirty="0">
                <a:sym typeface="Wingdings" panose="05000000000000000000" pitchFamily="2" charset="2"/>
              </a:rPr>
              <a:t> gives en gang om året i forbindelse med Ramadans afslutning</a:t>
            </a:r>
          </a:p>
          <a:p>
            <a:r>
              <a:rPr lang="da-DK" dirty="0">
                <a:sym typeface="Wingdings" panose="05000000000000000000" pitchFamily="2" charset="2"/>
              </a:rPr>
              <a:t> i nogle lande er </a:t>
            </a:r>
            <a:r>
              <a:rPr lang="da-DK" dirty="0" err="1">
                <a:sym typeface="Wingdings" panose="05000000000000000000" pitchFamily="2" charset="2"/>
              </a:rPr>
              <a:t>zakat</a:t>
            </a:r>
            <a:r>
              <a:rPr lang="da-DK" dirty="0">
                <a:sym typeface="Wingdings" panose="05000000000000000000" pitchFamily="2" charset="2"/>
              </a:rPr>
              <a:t> det samme som SKAT, som indsamles af starten</a:t>
            </a:r>
            <a:endParaRPr lang="da-DK" dirty="0"/>
          </a:p>
        </p:txBody>
      </p:sp>
      <p:sp>
        <p:nvSpPr>
          <p:cNvPr id="32" name="Rectangle 31">
            <a:extLst>
              <a:ext uri="{FF2B5EF4-FFF2-40B4-BE49-F238E27FC236}">
                <a16:creationId xmlns:a16="http://schemas.microsoft.com/office/drawing/2014/main" id="{C1B60310-C5C3-46A0-A452-2A0B008434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da-DK"/>
          </a:p>
        </p:txBody>
      </p:sp>
    </p:spTree>
    <p:extLst>
      <p:ext uri="{BB962C8B-B14F-4D97-AF65-F5344CB8AC3E}">
        <p14:creationId xmlns:p14="http://schemas.microsoft.com/office/powerpoint/2010/main" val="984779892"/>
      </p:ext>
    </p:extLst>
  </p:cSld>
  <p:clrMapOvr>
    <a:masterClrMapping/>
  </p:clrMapOvr>
</p:sld>
</file>

<file path=ppt/theme/theme1.xml><?xml version="1.0" encoding="utf-8"?>
<a:theme xmlns:a="http://schemas.openxmlformats.org/drawingml/2006/main" name="RetrospectVTI">
  <a:themeElements>
    <a:clrScheme name="AnalogousFromDarkSeed_2SEEDS">
      <a:dk1>
        <a:srgbClr val="000000"/>
      </a:dk1>
      <a:lt1>
        <a:srgbClr val="FFFFFF"/>
      </a:lt1>
      <a:dk2>
        <a:srgbClr val="383A21"/>
      </a:dk2>
      <a:lt2>
        <a:srgbClr val="E5E5EA"/>
      </a:lt2>
      <a:accent1>
        <a:srgbClr val="BF984B"/>
      </a:accent1>
      <a:accent2>
        <a:srgbClr val="9EA838"/>
      </a:accent2>
      <a:accent3>
        <a:srgbClr val="79AE44"/>
      </a:accent3>
      <a:accent4>
        <a:srgbClr val="3BB1AA"/>
      </a:accent4>
      <a:accent5>
        <a:srgbClr val="4D99C3"/>
      </a:accent5>
      <a:accent6>
        <a:srgbClr val="4F67B9"/>
      </a:accent6>
      <a:hlink>
        <a:srgbClr val="309269"/>
      </a:hlink>
      <a:folHlink>
        <a:srgbClr val="828282"/>
      </a:folHlink>
    </a:clrScheme>
    <a:fontScheme name="Retrospect">
      <a:majorFont>
        <a:latin typeface="Arial Nova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Nova"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VTI" id="{ABE3C30C-0FC0-4450-828E-52DE70F1BCCB}" vid="{A6E2497D-935A-4CFD-B9FD-6DCB15FA68BF}"/>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C608E2B45CDC1347929F598238C993FB" ma:contentTypeVersion="8" ma:contentTypeDescription="Opret et nyt dokument." ma:contentTypeScope="" ma:versionID="715d3905184ff2bd6bec5f0a6e54e261">
  <xsd:schema xmlns:xsd="http://www.w3.org/2001/XMLSchema" xmlns:xs="http://www.w3.org/2001/XMLSchema" xmlns:p="http://schemas.microsoft.com/office/2006/metadata/properties" xmlns:ns2="d677a391-2d78-4640-8373-d97b97ca1e86" targetNamespace="http://schemas.microsoft.com/office/2006/metadata/properties" ma:root="true" ma:fieldsID="d532198e3846d0553b6dc247f4dcdb45" ns2:_="">
    <xsd:import namespace="d677a391-2d78-4640-8373-d97b97ca1e86"/>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677a391-2d78-4640-8373-d97b97ca1e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dhol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B0E01BD-5063-481F-8366-2265245AB87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677a391-2d78-4640-8373-d97b97ca1e8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62205BE-C67A-41B3-B20E-982EDA6E7D38}">
  <ds:schemaRefs>
    <ds:schemaRef ds:uri="http://schemas.microsoft.com/sharepoint/v3/contenttype/forms"/>
  </ds:schemaRefs>
</ds:datastoreItem>
</file>

<file path=customXml/itemProps3.xml><?xml version="1.0" encoding="utf-8"?>
<ds:datastoreItem xmlns:ds="http://schemas.openxmlformats.org/officeDocument/2006/customXml" ds:itemID="{8569570C-8039-4788-8E8C-B2AD388FEA20}">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25149</TotalTime>
  <Words>858</Words>
  <Application>Microsoft Office PowerPoint</Application>
  <PresentationFormat>Widescreen</PresentationFormat>
  <Paragraphs>58</Paragraphs>
  <Slides>11</Slides>
  <Notes>0</Notes>
  <HiddenSlides>0</HiddenSlides>
  <MMClips>0</MMClips>
  <ScaleCrop>false</ScaleCrop>
  <HeadingPairs>
    <vt:vector size="6" baseType="variant">
      <vt:variant>
        <vt:lpstr>Benyttede skrifttyper</vt:lpstr>
      </vt:variant>
      <vt:variant>
        <vt:i4>4</vt:i4>
      </vt:variant>
      <vt:variant>
        <vt:lpstr>Tema</vt:lpstr>
      </vt:variant>
      <vt:variant>
        <vt:i4>1</vt:i4>
      </vt:variant>
      <vt:variant>
        <vt:lpstr>Slidetitler</vt:lpstr>
      </vt:variant>
      <vt:variant>
        <vt:i4>11</vt:i4>
      </vt:variant>
    </vt:vector>
  </HeadingPairs>
  <TitlesOfParts>
    <vt:vector size="16" baseType="lpstr">
      <vt:lpstr>Arial Nova</vt:lpstr>
      <vt:lpstr>Arial Nova Light</vt:lpstr>
      <vt:lpstr>Calibri</vt:lpstr>
      <vt:lpstr>Wingdings</vt:lpstr>
      <vt:lpstr>RetrospectVTI</vt:lpstr>
      <vt:lpstr>De 5 søjler</vt:lpstr>
      <vt:lpstr>De 5 søjler  Islams religiøse forpligtelser</vt:lpstr>
      <vt:lpstr>Opgaver:</vt:lpstr>
      <vt:lpstr>Eksempler</vt:lpstr>
      <vt:lpstr>Plakaterne præsenteres foran klassen </vt:lpstr>
      <vt:lpstr>Trosbekendelsen</vt:lpstr>
      <vt:lpstr>PowerPoint-præsentation</vt:lpstr>
      <vt:lpstr>Bøn</vt:lpstr>
      <vt:lpstr>Almisse</vt:lpstr>
      <vt:lpstr>Faste</vt:lpstr>
      <vt:lpstr>Valfart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 5 søjler</dc:title>
  <dc:creator>Svea Franck</dc:creator>
  <cp:lastModifiedBy>Kristine Hundrup</cp:lastModifiedBy>
  <cp:revision>20</cp:revision>
  <dcterms:created xsi:type="dcterms:W3CDTF">2019-11-18T20:08:42Z</dcterms:created>
  <dcterms:modified xsi:type="dcterms:W3CDTF">2026-06-23T09:17:45Z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0x010100C608E2B45CDC1347929F598238C993FB</vt:lpwstr>
  </property>
</Properties>
</file>